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96" r:id="rId2"/>
    <p:sldMasterId id="2147483860" r:id="rId3"/>
    <p:sldMasterId id="2147483879" r:id="rId4"/>
  </p:sldMasterIdLst>
  <p:notesMasterIdLst>
    <p:notesMasterId r:id="rId116"/>
  </p:notesMasterIdLst>
  <p:handoutMasterIdLst>
    <p:handoutMasterId r:id="rId117"/>
  </p:handoutMasterIdLst>
  <p:sldIdLst>
    <p:sldId id="632" r:id="rId5"/>
    <p:sldId id="806" r:id="rId6"/>
    <p:sldId id="707" r:id="rId7"/>
    <p:sldId id="805" r:id="rId8"/>
    <p:sldId id="757" r:id="rId9"/>
    <p:sldId id="754" r:id="rId10"/>
    <p:sldId id="760" r:id="rId11"/>
    <p:sldId id="762" r:id="rId12"/>
    <p:sldId id="749" r:id="rId13"/>
    <p:sldId id="763" r:id="rId14"/>
    <p:sldId id="761" r:id="rId15"/>
    <p:sldId id="764" r:id="rId16"/>
    <p:sldId id="821" r:id="rId17"/>
    <p:sldId id="765" r:id="rId18"/>
    <p:sldId id="706" r:id="rId19"/>
    <p:sldId id="722" r:id="rId20"/>
    <p:sldId id="704" r:id="rId21"/>
    <p:sldId id="734" r:id="rId22"/>
    <p:sldId id="723" r:id="rId23"/>
    <p:sldId id="724" r:id="rId24"/>
    <p:sldId id="725" r:id="rId25"/>
    <p:sldId id="705" r:id="rId26"/>
    <p:sldId id="727" r:id="rId27"/>
    <p:sldId id="728" r:id="rId28"/>
    <p:sldId id="729" r:id="rId29"/>
    <p:sldId id="730" r:id="rId30"/>
    <p:sldId id="731" r:id="rId31"/>
    <p:sldId id="732" r:id="rId32"/>
    <p:sldId id="733" r:id="rId33"/>
    <p:sldId id="822" r:id="rId34"/>
    <p:sldId id="713" r:id="rId35"/>
    <p:sldId id="714" r:id="rId36"/>
    <p:sldId id="735" r:id="rId37"/>
    <p:sldId id="766" r:id="rId38"/>
    <p:sldId id="767" r:id="rId39"/>
    <p:sldId id="721" r:id="rId40"/>
    <p:sldId id="768" r:id="rId41"/>
    <p:sldId id="717" r:id="rId42"/>
    <p:sldId id="718" r:id="rId43"/>
    <p:sldId id="720" r:id="rId44"/>
    <p:sldId id="769" r:id="rId45"/>
    <p:sldId id="712" r:id="rId46"/>
    <p:sldId id="711" r:id="rId47"/>
    <p:sldId id="710" r:id="rId48"/>
    <p:sldId id="709" r:id="rId49"/>
    <p:sldId id="820" r:id="rId50"/>
    <p:sldId id="770" r:id="rId51"/>
    <p:sldId id="771" r:id="rId52"/>
    <p:sldId id="772" r:id="rId53"/>
    <p:sldId id="773" r:id="rId54"/>
    <p:sldId id="742" r:id="rId55"/>
    <p:sldId id="743" r:id="rId56"/>
    <p:sldId id="744" r:id="rId57"/>
    <p:sldId id="774" r:id="rId58"/>
    <p:sldId id="745" r:id="rId59"/>
    <p:sldId id="740" r:id="rId60"/>
    <p:sldId id="823" r:id="rId61"/>
    <p:sldId id="775" r:id="rId62"/>
    <p:sldId id="776" r:id="rId63"/>
    <p:sldId id="777" r:id="rId64"/>
    <p:sldId id="778" r:id="rId65"/>
    <p:sldId id="779" r:id="rId66"/>
    <p:sldId id="759" r:id="rId67"/>
    <p:sldId id="758" r:id="rId68"/>
    <p:sldId id="780" r:id="rId69"/>
    <p:sldId id="756" r:id="rId70"/>
    <p:sldId id="755" r:id="rId71"/>
    <p:sldId id="751" r:id="rId72"/>
    <p:sldId id="781" r:id="rId73"/>
    <p:sldId id="753" r:id="rId74"/>
    <p:sldId id="750" r:id="rId75"/>
    <p:sldId id="752" r:id="rId76"/>
    <p:sldId id="824" r:id="rId77"/>
    <p:sldId id="782" r:id="rId78"/>
    <p:sldId id="783" r:id="rId79"/>
    <p:sldId id="784" r:id="rId80"/>
    <p:sldId id="785" r:id="rId81"/>
    <p:sldId id="746" r:id="rId82"/>
    <p:sldId id="786" r:id="rId83"/>
    <p:sldId id="747" r:id="rId84"/>
    <p:sldId id="748" r:id="rId85"/>
    <p:sldId id="828" r:id="rId86"/>
    <p:sldId id="787" r:id="rId87"/>
    <p:sldId id="788" r:id="rId88"/>
    <p:sldId id="789" r:id="rId89"/>
    <p:sldId id="809" r:id="rId90"/>
    <p:sldId id="808" r:id="rId91"/>
    <p:sldId id="790" r:id="rId92"/>
    <p:sldId id="791" r:id="rId93"/>
    <p:sldId id="816" r:id="rId94"/>
    <p:sldId id="737" r:id="rId95"/>
    <p:sldId id="739" r:id="rId96"/>
    <p:sldId id="817" r:id="rId97"/>
    <p:sldId id="815" r:id="rId98"/>
    <p:sldId id="413" r:id="rId99"/>
    <p:sldId id="792" r:id="rId100"/>
    <p:sldId id="793" r:id="rId101"/>
    <p:sldId id="736" r:id="rId102"/>
    <p:sldId id="738" r:id="rId103"/>
    <p:sldId id="826" r:id="rId104"/>
    <p:sldId id="794" r:id="rId105"/>
    <p:sldId id="795" r:id="rId106"/>
    <p:sldId id="796" r:id="rId107"/>
    <p:sldId id="797" r:id="rId108"/>
    <p:sldId id="800" r:id="rId109"/>
    <p:sldId id="801" r:id="rId110"/>
    <p:sldId id="802" r:id="rId111"/>
    <p:sldId id="827" r:id="rId112"/>
    <p:sldId id="803" r:id="rId113"/>
    <p:sldId id="829" r:id="rId114"/>
    <p:sldId id="804" r:id="rId115"/>
  </p:sldIdLst>
  <p:sldSz cx="12192000" cy="6858000"/>
  <p:notesSz cx="6858000" cy="9144000"/>
  <p:defaultTextStyle>
    <a:defPPr marL="0" marR="0" indent="0" algn="l" defTabSz="457189"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1pPr>
    <a:lvl2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2pPr>
    <a:lvl3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3pPr>
    <a:lvl4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4pPr>
    <a:lvl5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5pPr>
    <a:lvl6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6pPr>
    <a:lvl7pPr marL="0" marR="0" indent="177796"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7pPr>
    <a:lvl8pPr marL="0" marR="0" indent="355591"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8pPr>
    <a:lvl9pPr marL="0" marR="0" indent="533387"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9pPr>
  </p:defaultTextStyle>
  <p:extLst>
    <p:ext uri="{521415D9-36F7-43E2-AB2F-B90AF26B5E84}">
      <p14:sectionLst xmlns:p14="http://schemas.microsoft.com/office/powerpoint/2010/main">
        <p14:section name="Slides" id="{E36EBB94-93EE-5C4F-A3E0-DE6F89D2EF5A}">
          <p14:sldIdLst>
            <p14:sldId id="632"/>
            <p14:sldId id="806"/>
            <p14:sldId id="707"/>
            <p14:sldId id="805"/>
            <p14:sldId id="757"/>
            <p14:sldId id="754"/>
            <p14:sldId id="760"/>
            <p14:sldId id="762"/>
            <p14:sldId id="749"/>
            <p14:sldId id="763"/>
            <p14:sldId id="761"/>
            <p14:sldId id="764"/>
            <p14:sldId id="821"/>
            <p14:sldId id="765"/>
            <p14:sldId id="706"/>
            <p14:sldId id="722"/>
            <p14:sldId id="704"/>
            <p14:sldId id="734"/>
            <p14:sldId id="723"/>
            <p14:sldId id="724"/>
            <p14:sldId id="725"/>
            <p14:sldId id="705"/>
            <p14:sldId id="727"/>
            <p14:sldId id="728"/>
            <p14:sldId id="729"/>
            <p14:sldId id="730"/>
            <p14:sldId id="731"/>
            <p14:sldId id="732"/>
            <p14:sldId id="733"/>
            <p14:sldId id="822"/>
            <p14:sldId id="713"/>
            <p14:sldId id="714"/>
            <p14:sldId id="735"/>
            <p14:sldId id="766"/>
            <p14:sldId id="767"/>
            <p14:sldId id="721"/>
            <p14:sldId id="768"/>
            <p14:sldId id="717"/>
            <p14:sldId id="718"/>
            <p14:sldId id="720"/>
            <p14:sldId id="769"/>
            <p14:sldId id="712"/>
            <p14:sldId id="711"/>
            <p14:sldId id="710"/>
            <p14:sldId id="709"/>
            <p14:sldId id="820"/>
            <p14:sldId id="770"/>
            <p14:sldId id="771"/>
            <p14:sldId id="772"/>
            <p14:sldId id="773"/>
            <p14:sldId id="742"/>
            <p14:sldId id="743"/>
            <p14:sldId id="744"/>
            <p14:sldId id="774"/>
            <p14:sldId id="745"/>
            <p14:sldId id="740"/>
            <p14:sldId id="823"/>
            <p14:sldId id="775"/>
            <p14:sldId id="776"/>
            <p14:sldId id="777"/>
            <p14:sldId id="778"/>
            <p14:sldId id="779"/>
            <p14:sldId id="759"/>
            <p14:sldId id="758"/>
            <p14:sldId id="780"/>
            <p14:sldId id="756"/>
            <p14:sldId id="755"/>
            <p14:sldId id="751"/>
            <p14:sldId id="781"/>
            <p14:sldId id="753"/>
            <p14:sldId id="750"/>
            <p14:sldId id="752"/>
            <p14:sldId id="824"/>
            <p14:sldId id="782"/>
            <p14:sldId id="783"/>
            <p14:sldId id="784"/>
            <p14:sldId id="785"/>
            <p14:sldId id="746"/>
            <p14:sldId id="786"/>
            <p14:sldId id="747"/>
            <p14:sldId id="748"/>
            <p14:sldId id="828"/>
            <p14:sldId id="787"/>
            <p14:sldId id="788"/>
            <p14:sldId id="789"/>
            <p14:sldId id="809"/>
            <p14:sldId id="808"/>
            <p14:sldId id="790"/>
            <p14:sldId id="791"/>
            <p14:sldId id="816"/>
            <p14:sldId id="737"/>
            <p14:sldId id="739"/>
            <p14:sldId id="817"/>
            <p14:sldId id="815"/>
            <p14:sldId id="413"/>
            <p14:sldId id="792"/>
            <p14:sldId id="793"/>
            <p14:sldId id="736"/>
            <p14:sldId id="738"/>
            <p14:sldId id="826"/>
            <p14:sldId id="794"/>
            <p14:sldId id="795"/>
            <p14:sldId id="796"/>
            <p14:sldId id="797"/>
            <p14:sldId id="800"/>
            <p14:sldId id="801"/>
            <p14:sldId id="802"/>
            <p14:sldId id="827"/>
            <p14:sldId id="803"/>
            <p14:sldId id="829"/>
            <p14:sldId id="804"/>
          </p14:sldIdLst>
        </p14:section>
        <p14:section name="About this template" id="{51BD0821-99C8-E946-8ED2-36195A4C392E}">
          <p14:sldIdLst/>
        </p14:section>
        <p14:section name="Title Slides" id="{DE41A6B7-ADCE-FA4A-8048-0770F2A6877A}">
          <p14:sldIdLst/>
        </p14:section>
        <p14:section name="Summary slides" id="{BD00C637-ABF4-244E-907B-94A5F9594496}">
          <p14:sldIdLst/>
        </p14:section>
        <p14:section name="Agenda slide" id="{ABECABB2-2DDE-D443-AA56-DB7E0AE86E5B}">
          <p14:sldIdLst/>
        </p14:section>
        <p14:section name="Speaker headshots" id="{EEB9BC35-083E-0C4C-9BD5-59CE1F283600}">
          <p14:sldIdLst/>
        </p14:section>
        <p14:section name="Section title slides" id="{E63D9DE7-A826-774C-A5C9-EC38DD6BAA0E}">
          <p14:sldIdLst/>
        </p14:section>
        <p14:section name="Content bullet slides" id="{6093A988-F5DF-3743-A2D2-B32969493E2F}">
          <p14:sldIdLst/>
        </p14:section>
        <p14:section name="Content: Devices" id="{8D840D93-0C5A-9F4E-ACF4-37AE62535281}">
          <p14:sldIdLst/>
        </p14:section>
        <p14:section name="Content: Using icons" id="{DF20C208-117A-B64A-A700-3E59334983FD}">
          <p14:sldIdLst/>
        </p14:section>
        <p14:section name="Content: Quotes" id="{B2EFFE1F-90B5-8B49-9B78-26CC07B0A75E}">
          <p14:sldIdLst/>
        </p14:section>
        <p14:section name="Content: Photos" id="{A7FD0769-4459-2246-B014-FB144756C2E8}">
          <p14:sldIdLst/>
        </p14:section>
        <p14:section name="Content: Infographics/Tables/Charts" id="{7AFB0E9E-5545-2C4F-8810-276C4F4EAC82}">
          <p14:sldIdLst/>
        </p14:section>
        <p14:section name="Resource slides" id="{9CD07911-6BF5-B941-B080-BBCEA8F1FC4D}">
          <p14:sldIdLst/>
        </p14:section>
        <p14:section name="Box values" id="{5FA77051-011D-4243-ADB6-4438C87CA1AB}">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61D5"/>
    <a:srgbClr val="000000"/>
    <a:srgbClr val="0060D6"/>
    <a:srgbClr val="636D78"/>
    <a:srgbClr val="9AA1AB"/>
    <a:srgbClr val="90B7EC"/>
    <a:srgbClr val="5B95E4"/>
    <a:srgbClr val="0025B2"/>
    <a:srgbClr val="00047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50"/>
    <p:restoredTop sz="79404"/>
  </p:normalViewPr>
  <p:slideViewPr>
    <p:cSldViewPr snapToGrid="0" snapToObjects="1">
      <p:cViewPr varScale="1">
        <p:scale>
          <a:sx n="155" d="100"/>
          <a:sy n="155" d="100"/>
        </p:scale>
        <p:origin x="968" y="184"/>
      </p:cViewPr>
      <p:guideLst>
        <p:guide orient="horz" pos="2160"/>
        <p:guide pos="3840"/>
      </p:guideLst>
    </p:cSldViewPr>
  </p:slideViewPr>
  <p:outlineViewPr>
    <p:cViewPr>
      <p:scale>
        <a:sx n="33" d="100"/>
        <a:sy n="33" d="100"/>
      </p:scale>
      <p:origin x="0" y="-2048"/>
    </p:cViewPr>
  </p:outlineViewPr>
  <p:notesTextViewPr>
    <p:cViewPr>
      <p:scale>
        <a:sx n="1" d="1"/>
        <a:sy n="1" d="1"/>
      </p:scale>
      <p:origin x="0" y="0"/>
    </p:cViewPr>
  </p:notesTextViewPr>
  <p:sorterViewPr>
    <p:cViewPr>
      <p:scale>
        <a:sx n="35" d="100"/>
        <a:sy n="35" d="100"/>
      </p:scale>
      <p:origin x="0" y="0"/>
    </p:cViewPr>
  </p:sorterViewPr>
  <p:notesViewPr>
    <p:cSldViewPr snapToGrid="0" snapToObjects="1">
      <p:cViewPr varScale="1">
        <p:scale>
          <a:sx n="115" d="100"/>
          <a:sy n="115" d="100"/>
        </p:scale>
        <p:origin x="4016"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handoutMaster" Target="handoutMasters/handout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commentAuthors" Target="commentAuthor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presProps" Target="pres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841AF4-2F3C-1246-8B66-852E7093BF61}" type="datetimeFigureOut">
              <a:rPr lang="en-US" smtClean="0"/>
              <a:t>12/5/18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6E8AE7-06EA-6C46-AA16-C9346B08960A}" type="slidenum">
              <a:rPr lang="en-US" smtClean="0"/>
              <a:t>‹#›</a:t>
            </a:fld>
            <a:endParaRPr lang="en-US"/>
          </a:p>
        </p:txBody>
      </p:sp>
    </p:spTree>
    <p:extLst>
      <p:ext uri="{BB962C8B-B14F-4D97-AF65-F5344CB8AC3E}">
        <p14:creationId xmlns:p14="http://schemas.microsoft.com/office/powerpoint/2010/main" val="100841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xfrm>
            <a:off x="381000" y="685800"/>
            <a:ext cx="6096000" cy="3429000"/>
          </a:xfrm>
          <a:prstGeom prst="rect">
            <a:avLst/>
          </a:prstGeom>
        </p:spPr>
        <p:txBody>
          <a:bodyPr/>
          <a:lstStyle/>
          <a:p>
            <a:endParaRPr/>
          </a:p>
        </p:txBody>
      </p:sp>
      <p:sp>
        <p:nvSpPr>
          <p:cNvPr id="274" name="Shape 27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3500649"/>
      </p:ext>
    </p:extLst>
  </p:cSld>
  <p:clrMap bg1="lt1" tx1="dk1" bg2="lt2" tx2="dk2" accent1="accent1" accent2="accent2" accent3="accent3" accent4="accent4" accent5="accent5" accent6="accent6" hlink="hlink" folHlink="folHlink"/>
  <p:notesStyle>
    <a:lvl1pPr defTabSz="412740" latinLnBrk="0">
      <a:defRPr sz="1500">
        <a:latin typeface="Lucida Grande"/>
        <a:ea typeface="Lucida Grande"/>
        <a:cs typeface="Lucida Grande"/>
        <a:sym typeface="Lucida Grande"/>
      </a:defRPr>
    </a:lvl1pPr>
    <a:lvl2pPr indent="114297" defTabSz="412740" latinLnBrk="0">
      <a:defRPr sz="1500">
        <a:latin typeface="Lucida Grande"/>
        <a:ea typeface="Lucida Grande"/>
        <a:cs typeface="Lucida Grande"/>
        <a:sym typeface="Lucida Grande"/>
      </a:defRPr>
    </a:lvl2pPr>
    <a:lvl3pPr indent="228594" defTabSz="412740" latinLnBrk="0">
      <a:defRPr sz="1500">
        <a:latin typeface="Lucida Grande"/>
        <a:ea typeface="Lucida Grande"/>
        <a:cs typeface="Lucida Grande"/>
        <a:sym typeface="Lucida Grande"/>
      </a:defRPr>
    </a:lvl3pPr>
    <a:lvl4pPr indent="342891" defTabSz="412740" latinLnBrk="0">
      <a:defRPr sz="1500">
        <a:latin typeface="Lucida Grande"/>
        <a:ea typeface="Lucida Grande"/>
        <a:cs typeface="Lucida Grande"/>
        <a:sym typeface="Lucida Grande"/>
      </a:defRPr>
    </a:lvl4pPr>
    <a:lvl5pPr indent="457189" defTabSz="412740" latinLnBrk="0">
      <a:defRPr sz="1500">
        <a:latin typeface="Lucida Grande"/>
        <a:ea typeface="Lucida Grande"/>
        <a:cs typeface="Lucida Grande"/>
        <a:sym typeface="Lucida Grande"/>
      </a:defRPr>
    </a:lvl5pPr>
    <a:lvl6pPr indent="571486" defTabSz="412740" latinLnBrk="0">
      <a:defRPr sz="1500">
        <a:latin typeface="Lucida Grande"/>
        <a:ea typeface="Lucida Grande"/>
        <a:cs typeface="Lucida Grande"/>
        <a:sym typeface="Lucida Grande"/>
      </a:defRPr>
    </a:lvl6pPr>
    <a:lvl7pPr indent="685783" defTabSz="412740" latinLnBrk="0">
      <a:defRPr sz="1500">
        <a:latin typeface="Lucida Grande"/>
        <a:ea typeface="Lucida Grande"/>
        <a:cs typeface="Lucida Grande"/>
        <a:sym typeface="Lucida Grande"/>
      </a:defRPr>
    </a:lvl7pPr>
    <a:lvl8pPr indent="800080" defTabSz="412740" latinLnBrk="0">
      <a:defRPr sz="1500">
        <a:latin typeface="Lucida Grande"/>
        <a:ea typeface="Lucida Grande"/>
        <a:cs typeface="Lucida Grande"/>
        <a:sym typeface="Lucida Grande"/>
      </a:defRPr>
    </a:lvl8pPr>
    <a:lvl9pPr indent="914377" defTabSz="412740" latinLnBrk="0">
      <a:defRPr sz="15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5979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1777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0540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1227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6715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9585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7672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5922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38612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4107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0889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1804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4399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9239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25010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1846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2268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3532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4734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3124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03380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9373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816624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514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44322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75288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93470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21225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49999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7725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83863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544113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description of roles: https://</a:t>
            </a:r>
            <a:r>
              <a:rPr lang="en-US" dirty="0" err="1"/>
              <a:t>community.box.com</a:t>
            </a:r>
            <a:r>
              <a:rPr lang="en-US" dirty="0"/>
              <a:t>/t5/Collaborate-By-Inviting-Others/Understanding-Collaborator-Permission-Levels/ta-p/144</a:t>
            </a:r>
          </a:p>
        </p:txBody>
      </p:sp>
    </p:spTree>
    <p:extLst>
      <p:ext uri="{BB962C8B-B14F-4D97-AF65-F5344CB8AC3E}">
        <p14:creationId xmlns:p14="http://schemas.microsoft.com/office/powerpoint/2010/main" val="1002400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1188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91198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36301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22368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8453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8247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66476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8285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47792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13901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5349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49597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17188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70927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webhooks V1 by clicking on your app at https://</a:t>
            </a:r>
            <a:r>
              <a:rPr lang="en-US" dirty="0" err="1"/>
              <a:t>app.box.com</a:t>
            </a:r>
            <a:r>
              <a:rPr lang="en-US" dirty="0"/>
              <a:t>/developers/console then select “Webhooks” from the left menu.</a:t>
            </a:r>
          </a:p>
        </p:txBody>
      </p:sp>
    </p:spTree>
    <p:extLst>
      <p:ext uri="{BB962C8B-B14F-4D97-AF65-F5344CB8AC3E}">
        <p14:creationId xmlns:p14="http://schemas.microsoft.com/office/powerpoint/2010/main" val="34054271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074985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6515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developer.box.com</a:t>
            </a:r>
            <a:r>
              <a:rPr lang="en-US" dirty="0"/>
              <a:t>/</a:t>
            </a:r>
            <a:r>
              <a:rPr lang="en-US" dirty="0" err="1"/>
              <a:t>reference#standard-user-events</a:t>
            </a:r>
            <a:endParaRPr lang="en-US" dirty="0"/>
          </a:p>
          <a:p>
            <a:r>
              <a:rPr lang="en-US" dirty="0"/>
              <a:t>https://</a:t>
            </a:r>
            <a:r>
              <a:rPr lang="en-US" dirty="0" err="1"/>
              <a:t>developer.box.com</a:t>
            </a:r>
            <a:r>
              <a:rPr lang="en-US" dirty="0"/>
              <a:t>/</a:t>
            </a:r>
            <a:r>
              <a:rPr lang="en-US" dirty="0" err="1"/>
              <a:t>reference#section-enterprise-events</a:t>
            </a:r>
            <a:endParaRPr lang="en-US" dirty="0"/>
          </a:p>
        </p:txBody>
      </p:sp>
    </p:spTree>
    <p:extLst>
      <p:ext uri="{BB962C8B-B14F-4D97-AF65-F5344CB8AC3E}">
        <p14:creationId xmlns:p14="http://schemas.microsoft.com/office/powerpoint/2010/main" val="19028432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12740" eaLnBrk="1" fontAlgn="auto" latinLnBrk="0" hangingPunct="1">
              <a:lnSpc>
                <a:spcPct val="100000"/>
              </a:lnSpc>
              <a:spcBef>
                <a:spcPts val="0"/>
              </a:spcBef>
              <a:spcAft>
                <a:spcPts val="0"/>
              </a:spcAft>
              <a:buClrTx/>
              <a:buSzTx/>
              <a:buFontTx/>
              <a:buNone/>
              <a:tabLst/>
              <a:defRPr/>
            </a:pPr>
            <a:r>
              <a:rPr lang="en-US" sz="1500" dirty="0">
                <a:effectLst/>
                <a:latin typeface="Lucida Grande"/>
                <a:ea typeface="Lucida Grande"/>
                <a:cs typeface="Lucida Grande"/>
                <a:sym typeface="Lucida Grande"/>
              </a:rPr>
              <a:t>Using webhooks listener (https://</a:t>
            </a:r>
            <a:r>
              <a:rPr lang="en-US" sz="1500" dirty="0" err="1">
                <a:effectLst/>
                <a:latin typeface="Lucida Grande"/>
                <a:ea typeface="Lucida Grande"/>
                <a:cs typeface="Lucida Grande"/>
                <a:sym typeface="Lucida Grande"/>
              </a:rPr>
              <a:t>github.com</a:t>
            </a:r>
            <a:r>
              <a:rPr lang="en-US" sz="1500" dirty="0">
                <a:effectLst/>
                <a:latin typeface="Lucida Grande"/>
                <a:ea typeface="Lucida Grande"/>
                <a:cs typeface="Lucida Grande"/>
                <a:sym typeface="Lucida Grande"/>
              </a:rPr>
              <a:t>/</a:t>
            </a:r>
            <a:r>
              <a:rPr lang="en-US" sz="1500" dirty="0" err="1">
                <a:effectLst/>
                <a:latin typeface="Lucida Grande"/>
                <a:ea typeface="Lucida Grande"/>
                <a:cs typeface="Lucida Grande"/>
                <a:sym typeface="Lucida Grande"/>
              </a:rPr>
              <a:t>jcleblanc</a:t>
            </a:r>
            <a:r>
              <a:rPr lang="en-US" sz="1500" dirty="0">
                <a:effectLst/>
                <a:latin typeface="Lucida Grande"/>
                <a:ea typeface="Lucida Grande"/>
                <a:cs typeface="Lucida Grande"/>
                <a:sym typeface="Lucida Grande"/>
              </a:rPr>
              <a:t>/box-workshops/blob/master/webhooks/webhooks-</a:t>
            </a:r>
            <a:r>
              <a:rPr lang="en-US" sz="1500" dirty="0" err="1">
                <a:effectLst/>
                <a:latin typeface="Lucida Grande"/>
                <a:ea typeface="Lucida Grande"/>
                <a:cs typeface="Lucida Grande"/>
                <a:sym typeface="Lucida Grande"/>
              </a:rPr>
              <a:t>listener.js</a:t>
            </a:r>
            <a:r>
              <a:rPr lang="en-US" sz="1500" dirty="0">
                <a:effectLst/>
                <a:latin typeface="Lucida Grande"/>
                <a:ea typeface="Lucida Grande"/>
                <a:cs typeface="Lucida Grande"/>
                <a:sym typeface="Lucida Grande"/>
              </a:rPr>
              <a:t>) combined with </a:t>
            </a:r>
            <a:r>
              <a:rPr lang="en-US" sz="1500" dirty="0" err="1">
                <a:effectLst/>
                <a:latin typeface="Lucida Grande"/>
                <a:ea typeface="Lucida Grande"/>
                <a:cs typeface="Lucida Grande"/>
                <a:sym typeface="Lucida Grande"/>
              </a:rPr>
              <a:t>localtunnel</a:t>
            </a:r>
            <a:r>
              <a:rPr lang="en-US" sz="1500" dirty="0">
                <a:effectLst/>
                <a:latin typeface="Lucida Grande"/>
                <a:ea typeface="Lucida Grande"/>
                <a:cs typeface="Lucida Grande"/>
                <a:sym typeface="Lucida Grande"/>
              </a:rPr>
              <a:t>: </a:t>
            </a:r>
            <a:r>
              <a:rPr lang="en-US" sz="1500" dirty="0" err="1">
                <a:effectLst/>
                <a:latin typeface="Lucida Grande"/>
                <a:ea typeface="Lucida Grande"/>
                <a:cs typeface="Lucida Grande"/>
                <a:sym typeface="Lucida Grande"/>
              </a:rPr>
              <a:t>lt</a:t>
            </a:r>
            <a:r>
              <a:rPr lang="en-US" sz="1500" dirty="0">
                <a:effectLst/>
                <a:latin typeface="Lucida Grande"/>
                <a:ea typeface="Lucida Grande"/>
                <a:cs typeface="Lucida Grande"/>
                <a:sym typeface="Lucida Grande"/>
              </a:rPr>
              <a:t> --port 3000</a:t>
            </a:r>
          </a:p>
        </p:txBody>
      </p:sp>
    </p:spTree>
    <p:extLst>
      <p:ext uri="{BB962C8B-B14F-4D97-AF65-F5344CB8AC3E}">
        <p14:creationId xmlns:p14="http://schemas.microsoft.com/office/powerpoint/2010/main" val="22862004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57530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71607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6776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14259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62305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27250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85661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careful about load order of the .</a:t>
            </a:r>
            <a:r>
              <a:rPr lang="en-US" dirty="0" err="1"/>
              <a:t>js</a:t>
            </a:r>
            <a:r>
              <a:rPr lang="en-US" baseline="0" dirty="0"/>
              <a:t> file </a:t>
            </a:r>
            <a:r>
              <a:rPr lang="mr-IN" baseline="0" dirty="0"/>
              <a:t>–</a:t>
            </a:r>
            <a:r>
              <a:rPr lang="en-US" baseline="0" dirty="0"/>
              <a:t> placing before the div will cause a react-modal error</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97C042-11AE-E849-AE8F-EE1C7B69CE51}" type="slidenum">
              <a:rPr lang="en-US" smtClean="0"/>
              <a:t>90</a:t>
            </a:fld>
            <a:endParaRPr lang="en-US"/>
          </a:p>
        </p:txBody>
      </p:sp>
    </p:spTree>
    <p:extLst>
      <p:ext uri="{BB962C8B-B14F-4D97-AF65-F5344CB8AC3E}">
        <p14:creationId xmlns:p14="http://schemas.microsoft.com/office/powerpoint/2010/main" val="38826945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41352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10552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6501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347909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careful about load order of the .</a:t>
            </a:r>
            <a:r>
              <a:rPr lang="en-US" dirty="0" err="1"/>
              <a:t>js</a:t>
            </a:r>
            <a:r>
              <a:rPr lang="en-US" baseline="0" dirty="0"/>
              <a:t> file </a:t>
            </a:r>
            <a:r>
              <a:rPr lang="mr-IN" baseline="0" dirty="0"/>
              <a:t>–</a:t>
            </a:r>
            <a:r>
              <a:rPr lang="en-US" baseline="0" dirty="0"/>
              <a:t> placing before the div will cause a react-modal error</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97C042-11AE-E849-AE8F-EE1C7B69CE51}" type="slidenum">
              <a:rPr lang="en-US" smtClean="0"/>
              <a:t>95</a:t>
            </a:fld>
            <a:endParaRPr lang="en-US"/>
          </a:p>
        </p:txBody>
      </p:sp>
    </p:spTree>
    <p:extLst>
      <p:ext uri="{BB962C8B-B14F-4D97-AF65-F5344CB8AC3E}">
        <p14:creationId xmlns:p14="http://schemas.microsoft.com/office/powerpoint/2010/main" val="32489367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6130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34515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49732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84185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12740" eaLnBrk="1" fontAlgn="auto" latinLnBrk="0" hangingPunct="1">
              <a:lnSpc>
                <a:spcPct val="100000"/>
              </a:lnSpc>
              <a:spcBef>
                <a:spcPts val="0"/>
              </a:spcBef>
              <a:spcAft>
                <a:spcPts val="0"/>
              </a:spcAft>
              <a:buClrTx/>
              <a:buSzTx/>
              <a:buFontTx/>
              <a:buNone/>
              <a:tabLst/>
              <a:defRPr/>
            </a:pPr>
            <a:endParaRPr lang="en-US" sz="1500" dirty="0">
              <a:effectLst/>
              <a:latin typeface="Lucida Grande"/>
              <a:ea typeface="Lucida Grande"/>
              <a:cs typeface="Lucida Grande"/>
              <a:sym typeface="Lucida Grande"/>
            </a:endParaRPr>
          </a:p>
        </p:txBody>
      </p:sp>
    </p:spTree>
    <p:extLst>
      <p:ext uri="{BB962C8B-B14F-4D97-AF65-F5344CB8AC3E}">
        <p14:creationId xmlns:p14="http://schemas.microsoft.com/office/powerpoint/2010/main" val="17579005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10409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1516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26457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48300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52654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091069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12740" eaLnBrk="1" fontAlgn="auto" latinLnBrk="0" hangingPunct="1">
              <a:lnSpc>
                <a:spcPct val="100000"/>
              </a:lnSpc>
              <a:spcBef>
                <a:spcPts val="0"/>
              </a:spcBef>
              <a:spcAft>
                <a:spcPts val="0"/>
              </a:spcAft>
              <a:buClrTx/>
              <a:buSzTx/>
              <a:buFontTx/>
              <a:buNone/>
              <a:tabLst/>
              <a:defRPr/>
            </a:pPr>
            <a:r>
              <a:rPr lang="en-US" sz="1500" dirty="0">
                <a:effectLst/>
                <a:latin typeface="Lucida Grande"/>
                <a:ea typeface="Lucida Grande"/>
                <a:cs typeface="Lucida Grande"/>
                <a:sym typeface="Lucida Grande"/>
              </a:rPr>
              <a:t>Using webhooks listener (https://</a:t>
            </a:r>
            <a:r>
              <a:rPr lang="en-US" sz="1500" dirty="0" err="1">
                <a:effectLst/>
                <a:latin typeface="Lucida Grande"/>
                <a:ea typeface="Lucida Grande"/>
                <a:cs typeface="Lucida Grande"/>
                <a:sym typeface="Lucida Grande"/>
              </a:rPr>
              <a:t>github.com</a:t>
            </a:r>
            <a:r>
              <a:rPr lang="en-US" sz="1500" dirty="0">
                <a:effectLst/>
                <a:latin typeface="Lucida Grande"/>
                <a:ea typeface="Lucida Grande"/>
                <a:cs typeface="Lucida Grande"/>
                <a:sym typeface="Lucida Grande"/>
              </a:rPr>
              <a:t>/</a:t>
            </a:r>
            <a:r>
              <a:rPr lang="en-US" sz="1500" dirty="0" err="1">
                <a:effectLst/>
                <a:latin typeface="Lucida Grande"/>
                <a:ea typeface="Lucida Grande"/>
                <a:cs typeface="Lucida Grande"/>
                <a:sym typeface="Lucida Grande"/>
              </a:rPr>
              <a:t>jcleblanc</a:t>
            </a:r>
            <a:r>
              <a:rPr lang="en-US" sz="1500" dirty="0">
                <a:effectLst/>
                <a:latin typeface="Lucida Grande"/>
                <a:ea typeface="Lucida Grande"/>
                <a:cs typeface="Lucida Grande"/>
                <a:sym typeface="Lucida Grande"/>
              </a:rPr>
              <a:t>/box-workshops/blob/master/webhooks/webhooks-</a:t>
            </a:r>
            <a:r>
              <a:rPr lang="en-US" sz="1500" dirty="0" err="1">
                <a:effectLst/>
                <a:latin typeface="Lucida Grande"/>
                <a:ea typeface="Lucida Grande"/>
                <a:cs typeface="Lucida Grande"/>
                <a:sym typeface="Lucida Grande"/>
              </a:rPr>
              <a:t>listener.js</a:t>
            </a:r>
            <a:r>
              <a:rPr lang="en-US" sz="1500" dirty="0">
                <a:effectLst/>
                <a:latin typeface="Lucida Grande"/>
                <a:ea typeface="Lucida Grande"/>
                <a:cs typeface="Lucida Grande"/>
                <a:sym typeface="Lucida Grande"/>
              </a:rPr>
              <a:t>) combined with </a:t>
            </a:r>
            <a:r>
              <a:rPr lang="en-US" sz="1500" dirty="0" err="1">
                <a:effectLst/>
                <a:latin typeface="Lucida Grande"/>
                <a:ea typeface="Lucida Grande"/>
                <a:cs typeface="Lucida Grande"/>
                <a:sym typeface="Lucida Grande"/>
              </a:rPr>
              <a:t>localtunnel</a:t>
            </a:r>
            <a:r>
              <a:rPr lang="en-US" sz="1500" dirty="0">
                <a:effectLst/>
                <a:latin typeface="Lucida Grande"/>
                <a:ea typeface="Lucida Grande"/>
                <a:cs typeface="Lucida Grande"/>
                <a:sym typeface="Lucida Grande"/>
              </a:rPr>
              <a:t>: </a:t>
            </a:r>
            <a:r>
              <a:rPr lang="en-US" sz="1500" dirty="0" err="1">
                <a:effectLst/>
                <a:latin typeface="Lucida Grande"/>
                <a:ea typeface="Lucida Grande"/>
                <a:cs typeface="Lucida Grande"/>
                <a:sym typeface="Lucida Grande"/>
              </a:rPr>
              <a:t>lt</a:t>
            </a:r>
            <a:r>
              <a:rPr lang="en-US" sz="1500" dirty="0">
                <a:effectLst/>
                <a:latin typeface="Lucida Grande"/>
                <a:ea typeface="Lucida Grande"/>
                <a:cs typeface="Lucida Grande"/>
                <a:sym typeface="Lucida Grande"/>
              </a:rPr>
              <a:t> --port 3000</a:t>
            </a:r>
          </a:p>
        </p:txBody>
      </p:sp>
    </p:spTree>
    <p:extLst>
      <p:ext uri="{BB962C8B-B14F-4D97-AF65-F5344CB8AC3E}">
        <p14:creationId xmlns:p14="http://schemas.microsoft.com/office/powerpoint/2010/main" val="1843223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145200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05416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817037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385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1683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ummary layout: Key points 3-up with icon">
    <p:bg>
      <p:bgPr>
        <a:solidFill>
          <a:schemeClr val="bg1"/>
        </a:solidFill>
        <a:effectLst/>
      </p:bgPr>
    </p:bg>
    <p:spTree>
      <p:nvGrpSpPr>
        <p:cNvPr id="1" name=""/>
        <p:cNvGrpSpPr/>
        <p:nvPr/>
      </p:nvGrpSpPr>
      <p:grpSpPr>
        <a:xfrm>
          <a:off x="0" y="0"/>
          <a:ext cx="0" cy="0"/>
          <a:chOff x="0" y="0"/>
          <a:chExt cx="0" cy="0"/>
        </a:xfrm>
      </p:grpSpPr>
      <p:sp>
        <p:nvSpPr>
          <p:cNvPr id="24" name="Picture Placeholder 23"/>
          <p:cNvSpPr>
            <a:spLocks noGrp="1"/>
          </p:cNvSpPr>
          <p:nvPr>
            <p:ph type="pic" sz="quarter" idx="19"/>
          </p:nvPr>
        </p:nvSpPr>
        <p:spPr>
          <a:xfrm>
            <a:off x="208124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dirty="0"/>
          </a:p>
        </p:txBody>
      </p:sp>
      <p:sp>
        <p:nvSpPr>
          <p:cNvPr id="25" name="Picture Placeholder 23"/>
          <p:cNvSpPr>
            <a:spLocks noGrp="1"/>
          </p:cNvSpPr>
          <p:nvPr>
            <p:ph type="pic" sz="quarter" idx="20"/>
          </p:nvPr>
        </p:nvSpPr>
        <p:spPr>
          <a:xfrm>
            <a:off x="579120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a:p>
        </p:txBody>
      </p:sp>
      <p:sp>
        <p:nvSpPr>
          <p:cNvPr id="26" name="Picture Placeholder 23"/>
          <p:cNvSpPr>
            <a:spLocks noGrp="1"/>
          </p:cNvSpPr>
          <p:nvPr>
            <p:ph type="pic" sz="quarter" idx="21"/>
          </p:nvPr>
        </p:nvSpPr>
        <p:spPr>
          <a:xfrm>
            <a:off x="953010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dirty="0"/>
          </a:p>
        </p:txBody>
      </p:sp>
      <p:sp>
        <p:nvSpPr>
          <p:cNvPr id="7" name="Text Placeholder 6"/>
          <p:cNvSpPr>
            <a:spLocks noGrp="1"/>
          </p:cNvSpPr>
          <p:nvPr>
            <p:ph type="body" sz="quarter" idx="13" hasCustomPrompt="1"/>
          </p:nvPr>
        </p:nvSpPr>
        <p:spPr>
          <a:xfrm>
            <a:off x="613524" y="3043196"/>
            <a:ext cx="3520017"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17" name="Text Placeholder 6"/>
          <p:cNvSpPr>
            <a:spLocks noGrp="1"/>
          </p:cNvSpPr>
          <p:nvPr>
            <p:ph type="body" sz="quarter" idx="14" hasCustomPrompt="1"/>
          </p:nvPr>
        </p:nvSpPr>
        <p:spPr>
          <a:xfrm>
            <a:off x="4341376" y="3043196"/>
            <a:ext cx="3520017"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18" name="Text Placeholder 6"/>
          <p:cNvSpPr>
            <a:spLocks noGrp="1"/>
          </p:cNvSpPr>
          <p:nvPr>
            <p:ph type="body" sz="quarter" idx="15" hasCustomPrompt="1"/>
          </p:nvPr>
        </p:nvSpPr>
        <p:spPr>
          <a:xfrm>
            <a:off x="8062384" y="3043196"/>
            <a:ext cx="3520016"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20" name="Text Placeholder 19"/>
          <p:cNvSpPr>
            <a:spLocks noGrp="1"/>
          </p:cNvSpPr>
          <p:nvPr>
            <p:ph type="body" sz="quarter" idx="16"/>
          </p:nvPr>
        </p:nvSpPr>
        <p:spPr>
          <a:xfrm>
            <a:off x="613524"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1" name="Text Placeholder 19"/>
          <p:cNvSpPr>
            <a:spLocks noGrp="1"/>
          </p:cNvSpPr>
          <p:nvPr>
            <p:ph type="body" sz="quarter" idx="17"/>
          </p:nvPr>
        </p:nvSpPr>
        <p:spPr>
          <a:xfrm>
            <a:off x="4341376"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2" name="Text Placeholder 19"/>
          <p:cNvSpPr>
            <a:spLocks noGrp="1"/>
          </p:cNvSpPr>
          <p:nvPr>
            <p:ph type="body" sz="quarter" idx="18"/>
          </p:nvPr>
        </p:nvSpPr>
        <p:spPr>
          <a:xfrm>
            <a:off x="8062384"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12" name="Shape 53"/>
          <p:cNvSpPr>
            <a:spLocks noGrp="1"/>
          </p:cNvSpPr>
          <p:nvPr>
            <p:ph type="title" hasCustomPrompt="1"/>
          </p:nvPr>
        </p:nvSpPr>
        <p:spPr>
          <a:xfrm>
            <a:off x="609600" y="897440"/>
            <a:ext cx="10972800" cy="524699"/>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201592727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ragraph">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6"/>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6"/>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1600"/>
              </a:spcAft>
              <a:buSzTx/>
              <a:buFont typeface="Arial" charset="0"/>
              <a:buNone/>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Tree>
    <p:extLst>
      <p:ext uri="{BB962C8B-B14F-4D97-AF65-F5344CB8AC3E}">
        <p14:creationId xmlns:p14="http://schemas.microsoft.com/office/powerpoint/2010/main" val="677635593"/>
      </p:ext>
    </p:extLst>
  </p:cSld>
  <p:clrMapOvr>
    <a:masterClrMapping/>
  </p:clrMapOvr>
  <p:transition spd="med"/>
  <p:extLst mod="1">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5_Mobile Showcase">
    <p:spTree>
      <p:nvGrpSpPr>
        <p:cNvPr id="1" name=""/>
        <p:cNvGrpSpPr/>
        <p:nvPr/>
      </p:nvGrpSpPr>
      <p:grpSpPr>
        <a:xfrm>
          <a:off x="0" y="0"/>
          <a:ext cx="0" cy="0"/>
          <a:chOff x="0" y="0"/>
          <a:chExt cx="0" cy="0"/>
        </a:xfrm>
      </p:grpSpPr>
      <p:sp>
        <p:nvSpPr>
          <p:cNvPr id="9"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0" name="Text Placeholder 3"/>
          <p:cNvSpPr>
            <a:spLocks noGrp="1"/>
          </p:cNvSpPr>
          <p:nvPr>
            <p:ph type="body" sz="quarter" idx="20" hasCustomPrompt="1"/>
          </p:nvPr>
        </p:nvSpPr>
        <p:spPr>
          <a:xfrm>
            <a:off x="609601" y="1694689"/>
            <a:ext cx="517137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7"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Text Placeholder 2"/>
          <p:cNvSpPr>
            <a:spLocks noGrp="1"/>
          </p:cNvSpPr>
          <p:nvPr>
            <p:ph type="body" sz="quarter" idx="10" hasCustomPrompt="1"/>
          </p:nvPr>
        </p:nvSpPr>
        <p:spPr>
          <a:xfrm>
            <a:off x="609601" y="1400562"/>
            <a:ext cx="517182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5" name="Rectangle 14"/>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9"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
        <p:nvSpPr>
          <p:cNvPr id="12" name="Shape 54"/>
          <p:cNvSpPr>
            <a:spLocks noGrp="1"/>
          </p:cNvSpPr>
          <p:nvPr>
            <p:ph type="body" idx="1" hasCustomPrompt="1"/>
          </p:nvPr>
        </p:nvSpPr>
        <p:spPr>
          <a:xfrm>
            <a:off x="1105787" y="2578505"/>
            <a:ext cx="4685387"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712502843"/>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8_Mobile Showcase">
    <p:spTree>
      <p:nvGrpSpPr>
        <p:cNvPr id="1" name=""/>
        <p:cNvGrpSpPr/>
        <p:nvPr/>
      </p:nvGrpSpPr>
      <p:grpSpPr>
        <a:xfrm>
          <a:off x="0" y="0"/>
          <a:ext cx="0" cy="0"/>
          <a:chOff x="0" y="0"/>
          <a:chExt cx="0" cy="0"/>
        </a:xfrm>
      </p:grpSpPr>
      <p:sp>
        <p:nvSpPr>
          <p:cNvPr id="9" name="Rectangle 8"/>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2" name="Picture Placeholder 9"/>
          <p:cNvSpPr>
            <a:spLocks noGrp="1"/>
          </p:cNvSpPr>
          <p:nvPr>
            <p:ph type="pic" sz="quarter" idx="11"/>
          </p:nvPr>
        </p:nvSpPr>
        <p:spPr>
          <a:xfrm>
            <a:off x="6854176" y="1813265"/>
            <a:ext cx="5337825" cy="3418895"/>
          </a:xfrm>
        </p:spPr>
        <p:txBody>
          <a:bodyPr rIns="0" anchor="ctr"/>
          <a:lstStyle>
            <a:lvl1pPr marL="0" indent="0" algn="ctr">
              <a:buNone/>
              <a:defRPr/>
            </a:lvl1pPr>
          </a:lstStyle>
          <a:p>
            <a:endParaRPr lang="en-US"/>
          </a:p>
        </p:txBody>
      </p:sp>
      <p:sp>
        <p:nvSpPr>
          <p:cNvPr id="14" name="Text Placeholder 2"/>
          <p:cNvSpPr>
            <a:spLocks noGrp="1"/>
          </p:cNvSpPr>
          <p:nvPr>
            <p:ph type="body" sz="quarter" idx="10" hasCustomPrompt="1"/>
          </p:nvPr>
        </p:nvSpPr>
        <p:spPr>
          <a:xfrm>
            <a:off x="609601" y="1400562"/>
            <a:ext cx="5171847"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8" name="Text Placeholder 3"/>
          <p:cNvSpPr>
            <a:spLocks noGrp="1"/>
          </p:cNvSpPr>
          <p:nvPr>
            <p:ph type="body" sz="quarter" idx="20" hasCustomPrompt="1"/>
          </p:nvPr>
        </p:nvSpPr>
        <p:spPr>
          <a:xfrm>
            <a:off x="609669" y="1696723"/>
            <a:ext cx="51815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
        <p:nvSpPr>
          <p:cNvPr id="13"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spc="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spc="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spc="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103137375"/>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0_Mobile Showcase">
    <p:spTree>
      <p:nvGrpSpPr>
        <p:cNvPr id="1" name=""/>
        <p:cNvGrpSpPr/>
        <p:nvPr/>
      </p:nvGrpSpPr>
      <p:grpSpPr>
        <a:xfrm>
          <a:off x="0" y="0"/>
          <a:ext cx="0" cy="0"/>
          <a:chOff x="0" y="0"/>
          <a:chExt cx="0" cy="0"/>
        </a:xfrm>
      </p:grpSpPr>
      <p:sp>
        <p:nvSpPr>
          <p:cNvPr id="8"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9" name="Text Placeholder 2"/>
          <p:cNvSpPr>
            <a:spLocks noGrp="1"/>
          </p:cNvSpPr>
          <p:nvPr>
            <p:ph type="body" sz="quarter" idx="10" hasCustomPrompt="1"/>
          </p:nvPr>
        </p:nvSpPr>
        <p:spPr>
          <a:xfrm>
            <a:off x="609600" y="1400562"/>
            <a:ext cx="51718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3" name="Text Placeholder 3"/>
          <p:cNvSpPr>
            <a:spLocks noGrp="1"/>
          </p:cNvSpPr>
          <p:nvPr>
            <p:ph type="body" sz="quarter" idx="20" hasCustomPrompt="1"/>
          </p:nvPr>
        </p:nvSpPr>
        <p:spPr>
          <a:xfrm>
            <a:off x="609601" y="1696723"/>
            <a:ext cx="51815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0" name="Rectangle 9"/>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Tree>
    <p:extLst>
      <p:ext uri="{BB962C8B-B14F-4D97-AF65-F5344CB8AC3E}">
        <p14:creationId xmlns:p14="http://schemas.microsoft.com/office/powerpoint/2010/main" val="736127038"/>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Mobile Showcase">
    <p:spTree>
      <p:nvGrpSpPr>
        <p:cNvPr id="1" name=""/>
        <p:cNvGrpSpPr/>
        <p:nvPr/>
      </p:nvGrpSpPr>
      <p:grpSpPr>
        <a:xfrm>
          <a:off x="0" y="0"/>
          <a:ext cx="0" cy="0"/>
          <a:chOff x="0" y="0"/>
          <a:chExt cx="0" cy="0"/>
        </a:xfrm>
      </p:grpSpPr>
      <p:pic>
        <p:nvPicPr>
          <p:cNvPr id="6"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10" name="Picture Placeholder 9"/>
          <p:cNvSpPr>
            <a:spLocks noGrp="1"/>
          </p:cNvSpPr>
          <p:nvPr>
            <p:ph type="pic" sz="quarter" idx="11"/>
          </p:nvPr>
        </p:nvSpPr>
        <p:spPr>
          <a:xfrm>
            <a:off x="4315509" y="1466742"/>
            <a:ext cx="8784439" cy="5472873"/>
          </a:xfrm>
          <a:solidFill>
            <a:srgbClr val="4D4E4F"/>
          </a:solidFill>
        </p:spPr>
        <p:txBody>
          <a:bodyPr rIns="0" anchor="ctr"/>
          <a:lstStyle>
            <a:lvl1pPr marL="0" indent="0" algn="ctr">
              <a:buNone/>
              <a:defRPr/>
            </a:lvl1pPr>
          </a:lstStyle>
          <a:p>
            <a:endParaRPr lang="en-US"/>
          </a:p>
        </p:txBody>
      </p:sp>
      <p:cxnSp>
        <p:nvCxnSpPr>
          <p:cNvPr id="7" name="Straight Connector 6"/>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6" name="Picture Placeholder 23"/>
          <p:cNvSpPr>
            <a:spLocks noGrp="1"/>
          </p:cNvSpPr>
          <p:nvPr>
            <p:ph type="pic" sz="quarter" idx="19"/>
          </p:nvPr>
        </p:nvSpPr>
        <p:spPr>
          <a:xfrm>
            <a:off x="605193" y="3208160"/>
            <a:ext cx="317500" cy="319616"/>
          </a:xfrm>
          <a:solidFill>
            <a:srgbClr val="FFFFFF"/>
          </a:solidFill>
        </p:spPr>
        <p:txBody>
          <a:bodyPr/>
          <a:lstStyle>
            <a:lvl1pPr>
              <a:defRPr sz="1067">
                <a:solidFill>
                  <a:schemeClr val="bg1"/>
                </a:solidFill>
              </a:defRPr>
            </a:lvl1pPr>
          </a:lstStyle>
          <a:p>
            <a:endParaRPr lang="en-US" dirty="0"/>
          </a:p>
        </p:txBody>
      </p:sp>
      <p:sp>
        <p:nvSpPr>
          <p:cNvPr id="18" name="Picture Placeholder 23"/>
          <p:cNvSpPr>
            <a:spLocks noGrp="1"/>
          </p:cNvSpPr>
          <p:nvPr>
            <p:ph type="pic" sz="quarter" idx="21"/>
          </p:nvPr>
        </p:nvSpPr>
        <p:spPr>
          <a:xfrm>
            <a:off x="605193" y="3695749"/>
            <a:ext cx="317500" cy="319616"/>
          </a:xfrm>
          <a:solidFill>
            <a:srgbClr val="FFFFFF"/>
          </a:solidFill>
        </p:spPr>
        <p:txBody>
          <a:bodyPr/>
          <a:lstStyle>
            <a:lvl1pPr>
              <a:defRPr sz="1067">
                <a:solidFill>
                  <a:schemeClr val="bg1"/>
                </a:solidFill>
              </a:defRPr>
            </a:lvl1pPr>
          </a:lstStyle>
          <a:p>
            <a:endParaRPr lang="en-US" dirty="0"/>
          </a:p>
        </p:txBody>
      </p:sp>
      <p:sp>
        <p:nvSpPr>
          <p:cNvPr id="19" name="Picture Placeholder 23"/>
          <p:cNvSpPr>
            <a:spLocks noGrp="1"/>
          </p:cNvSpPr>
          <p:nvPr>
            <p:ph type="pic" sz="quarter" idx="22"/>
          </p:nvPr>
        </p:nvSpPr>
        <p:spPr>
          <a:xfrm>
            <a:off x="605193" y="4183339"/>
            <a:ext cx="317500" cy="319616"/>
          </a:xfrm>
          <a:solidFill>
            <a:srgbClr val="FFFFFF"/>
          </a:solidFill>
        </p:spPr>
        <p:txBody>
          <a:bodyPr/>
          <a:lstStyle>
            <a:lvl1pPr>
              <a:defRPr sz="1067">
                <a:solidFill>
                  <a:schemeClr val="bg1"/>
                </a:solidFill>
              </a:defRPr>
            </a:lvl1pPr>
          </a:lstStyle>
          <a:p>
            <a:endParaRPr lang="en-US" dirty="0"/>
          </a:p>
        </p:txBody>
      </p:sp>
      <p:sp>
        <p:nvSpPr>
          <p:cNvPr id="20" name="Picture Placeholder 23"/>
          <p:cNvSpPr>
            <a:spLocks noGrp="1"/>
          </p:cNvSpPr>
          <p:nvPr>
            <p:ph type="pic" sz="quarter" idx="23"/>
          </p:nvPr>
        </p:nvSpPr>
        <p:spPr>
          <a:xfrm>
            <a:off x="605193" y="4670928"/>
            <a:ext cx="317500" cy="319616"/>
          </a:xfrm>
          <a:solidFill>
            <a:srgbClr val="FFFFFF"/>
          </a:solidFill>
        </p:spPr>
        <p:txBody>
          <a:bodyPr/>
          <a:lstStyle>
            <a:lvl1pPr>
              <a:defRPr sz="1067">
                <a:solidFill>
                  <a:schemeClr val="bg1"/>
                </a:solidFill>
              </a:defRPr>
            </a:lvl1pPr>
          </a:lstStyle>
          <a:p>
            <a:endParaRPr lang="en-US" dirty="0"/>
          </a:p>
        </p:txBody>
      </p:sp>
      <p:sp>
        <p:nvSpPr>
          <p:cNvPr id="21" name="Text Placeholder 2"/>
          <p:cNvSpPr>
            <a:spLocks noGrp="1"/>
          </p:cNvSpPr>
          <p:nvPr>
            <p:ph type="body" sz="quarter" idx="10" hasCustomPrompt="1"/>
          </p:nvPr>
        </p:nvSpPr>
        <p:spPr>
          <a:xfrm>
            <a:off x="619355" y="1400562"/>
            <a:ext cx="3565467" cy="555239"/>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22" name="Text Placeholder 3"/>
          <p:cNvSpPr>
            <a:spLocks noGrp="1"/>
          </p:cNvSpPr>
          <p:nvPr>
            <p:ph type="body" sz="quarter" idx="20" hasCustomPrompt="1"/>
          </p:nvPr>
        </p:nvSpPr>
        <p:spPr>
          <a:xfrm>
            <a:off x="609669" y="1696723"/>
            <a:ext cx="3575153" cy="1463927"/>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Shape 54"/>
          <p:cNvSpPr>
            <a:spLocks noGrp="1"/>
          </p:cNvSpPr>
          <p:nvPr>
            <p:ph type="body" idx="1" hasCustomPrompt="1"/>
          </p:nvPr>
        </p:nvSpPr>
        <p:spPr>
          <a:xfrm>
            <a:off x="1105787" y="3169759"/>
            <a:ext cx="3079035" cy="3214044"/>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81479329"/>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3_Mobile Showcase">
    <p:spTree>
      <p:nvGrpSpPr>
        <p:cNvPr id="1" name=""/>
        <p:cNvGrpSpPr/>
        <p:nvPr/>
      </p:nvGrpSpPr>
      <p:grpSpPr>
        <a:xfrm>
          <a:off x="0" y="0"/>
          <a:ext cx="0" cy="0"/>
          <a:chOff x="0" y="0"/>
          <a:chExt cx="0" cy="0"/>
        </a:xfrm>
      </p:grpSpPr>
      <p:pic>
        <p:nvPicPr>
          <p:cNvPr id="8"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9" name="Picture Placeholder 9"/>
          <p:cNvSpPr>
            <a:spLocks noGrp="1"/>
          </p:cNvSpPr>
          <p:nvPr>
            <p:ph type="pic" sz="quarter" idx="11"/>
          </p:nvPr>
        </p:nvSpPr>
        <p:spPr>
          <a:xfrm>
            <a:off x="4301250"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14" name="Text Placeholder 2"/>
          <p:cNvSpPr>
            <a:spLocks noGrp="1"/>
          </p:cNvSpPr>
          <p:nvPr>
            <p:ph type="body" sz="quarter" idx="10" hasCustomPrompt="1"/>
          </p:nvPr>
        </p:nvSpPr>
        <p:spPr>
          <a:xfrm>
            <a:off x="619354" y="1400562"/>
            <a:ext cx="3576452" cy="540748"/>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Text Placeholder 3"/>
          <p:cNvSpPr>
            <a:spLocks noGrp="1"/>
          </p:cNvSpPr>
          <p:nvPr>
            <p:ph type="body" sz="quarter" idx="20" hasCustomPrompt="1"/>
          </p:nvPr>
        </p:nvSpPr>
        <p:spPr>
          <a:xfrm>
            <a:off x="609669" y="1696722"/>
            <a:ext cx="3586137" cy="1477785"/>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Shape 54"/>
          <p:cNvSpPr>
            <a:spLocks noGrp="1"/>
          </p:cNvSpPr>
          <p:nvPr>
            <p:ph type="body" idx="1" hasCustomPrompt="1"/>
          </p:nvPr>
        </p:nvSpPr>
        <p:spPr>
          <a:xfrm>
            <a:off x="609601" y="3174506"/>
            <a:ext cx="3576452" cy="3388591"/>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304792"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803811831"/>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_Mobile Showcase">
    <p:spTree>
      <p:nvGrpSpPr>
        <p:cNvPr id="1" name=""/>
        <p:cNvGrpSpPr/>
        <p:nvPr/>
      </p:nvGrpSpPr>
      <p:grpSpPr>
        <a:xfrm>
          <a:off x="0" y="0"/>
          <a:ext cx="0" cy="0"/>
          <a:chOff x="0" y="0"/>
          <a:chExt cx="0" cy="0"/>
        </a:xfrm>
      </p:grpSpPr>
      <p:pic>
        <p:nvPicPr>
          <p:cNvPr id="6"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10" name="Picture Placeholder 9"/>
          <p:cNvSpPr>
            <a:spLocks noGrp="1"/>
          </p:cNvSpPr>
          <p:nvPr>
            <p:ph type="pic" sz="quarter" idx="11"/>
          </p:nvPr>
        </p:nvSpPr>
        <p:spPr>
          <a:xfrm>
            <a:off x="4315764"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8" name="Shape 73"/>
          <p:cNvSpPr>
            <a:spLocks noGrp="1"/>
          </p:cNvSpPr>
          <p:nvPr>
            <p:ph type="body" sz="quarter" idx="1" hasCustomPrompt="1"/>
          </p:nvPr>
        </p:nvSpPr>
        <p:spPr>
          <a:xfrm>
            <a:off x="609600" y="3235099"/>
            <a:ext cx="3531288" cy="3038701"/>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baseline="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Bullet one</a:t>
            </a:r>
          </a:p>
          <a:p>
            <a:r>
              <a:rPr lang="en-US" dirty="0"/>
              <a:t>Bullet one</a:t>
            </a:r>
          </a:p>
          <a:p>
            <a:r>
              <a:rPr lang="en-US" dirty="0"/>
              <a:t>Bullet one</a:t>
            </a:r>
          </a:p>
          <a:p>
            <a:endParaRPr lang="en-US" dirty="0"/>
          </a:p>
        </p:txBody>
      </p:sp>
      <p:cxnSp>
        <p:nvCxnSpPr>
          <p:cNvPr id="7" name="Straight Connector 6"/>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9" name="Text Placeholder 2"/>
          <p:cNvSpPr>
            <a:spLocks noGrp="1"/>
          </p:cNvSpPr>
          <p:nvPr>
            <p:ph type="body" sz="quarter" idx="10" hasCustomPrompt="1"/>
          </p:nvPr>
        </p:nvSpPr>
        <p:spPr>
          <a:xfrm>
            <a:off x="619355" y="1400562"/>
            <a:ext cx="3521533"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2" name="Text Placeholder 3"/>
          <p:cNvSpPr>
            <a:spLocks noGrp="1"/>
          </p:cNvSpPr>
          <p:nvPr>
            <p:ph type="body" sz="quarter" idx="20" hasCustomPrompt="1"/>
          </p:nvPr>
        </p:nvSpPr>
        <p:spPr>
          <a:xfrm>
            <a:off x="609669" y="1696723"/>
            <a:ext cx="3531220" cy="1538376"/>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Tree>
    <p:extLst>
      <p:ext uri="{BB962C8B-B14F-4D97-AF65-F5344CB8AC3E}">
        <p14:creationId xmlns:p14="http://schemas.microsoft.com/office/powerpoint/2010/main" val="2278142776"/>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x">
  <p:cSld name="Segue 1">
    <p:bg>
      <p:bgPr>
        <a:solidFill>
          <a:schemeClr val="accent1"/>
        </a:solidFill>
        <a:effectLst/>
      </p:bgPr>
    </p:bg>
    <p:spTree>
      <p:nvGrpSpPr>
        <p:cNvPr id="1" name=""/>
        <p:cNvGrpSpPr/>
        <p:nvPr/>
      </p:nvGrpSpPr>
      <p:grpSpPr>
        <a:xfrm>
          <a:off x="0" y="0"/>
          <a:ext cx="0" cy="0"/>
          <a:chOff x="0" y="0"/>
          <a:chExt cx="0" cy="0"/>
        </a:xfrm>
      </p:grpSpPr>
      <p:sp>
        <p:nvSpPr>
          <p:cNvPr id="91"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extLst>
      <p:ext uri="{BB962C8B-B14F-4D97-AF65-F5344CB8AC3E}">
        <p14:creationId xmlns:p14="http://schemas.microsoft.com/office/powerpoint/2010/main" val="169909995"/>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tx" preserve="1">
  <p:cSld name="2_Segue 1">
    <p:bg>
      <p:bgPr>
        <a:solidFill>
          <a:srgbClr val="151F26"/>
        </a:solidFill>
        <a:effectLst/>
      </p:bgPr>
    </p:bg>
    <p:spTree>
      <p:nvGrpSpPr>
        <p:cNvPr id="1" name=""/>
        <p:cNvGrpSpPr/>
        <p:nvPr/>
      </p:nvGrpSpPr>
      <p:grpSpPr>
        <a:xfrm>
          <a:off x="0" y="0"/>
          <a:ext cx="0" cy="0"/>
          <a:chOff x="0" y="0"/>
          <a:chExt cx="0" cy="0"/>
        </a:xfrm>
      </p:grpSpPr>
      <p:sp>
        <p:nvSpPr>
          <p:cNvPr id="91"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Summary/key point slide </a:t>
            </a:r>
            <a:endParaRPr dirty="0"/>
          </a:p>
        </p:txBody>
      </p:sp>
    </p:spTree>
    <p:extLst>
      <p:ext uri="{BB962C8B-B14F-4D97-AF65-F5344CB8AC3E}">
        <p14:creationId xmlns:p14="http://schemas.microsoft.com/office/powerpoint/2010/main" val="2314226466"/>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Hero Image">
    <p:bg>
      <p:bgPr>
        <a:solidFill>
          <a:srgbClr val="FFFFFF"/>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6096001" y="0"/>
            <a:ext cx="6095999" cy="6858000"/>
          </a:xfrm>
          <a:solidFill>
            <a:srgbClr val="E9EEF3"/>
          </a:solidFill>
        </p:spPr>
        <p:txBody>
          <a:bodyPr rIns="0" anchor="ctr"/>
          <a:lstStyle>
            <a:lvl1pPr marL="0" indent="0" algn="ctr">
              <a:buNone/>
              <a:defRPr/>
            </a:lvl1pPr>
          </a:lstStyle>
          <a:p>
            <a:endParaRPr lang="en-US" dirty="0"/>
          </a:p>
        </p:txBody>
      </p:sp>
      <p:sp>
        <p:nvSpPr>
          <p:cNvPr id="6" name="Text Placeholder 2"/>
          <p:cNvSpPr>
            <a:spLocks noGrp="1"/>
          </p:cNvSpPr>
          <p:nvPr>
            <p:ph type="body" sz="quarter" idx="11" hasCustomPrompt="1"/>
          </p:nvPr>
        </p:nvSpPr>
        <p:spPr>
          <a:xfrm>
            <a:off x="619355" y="1400562"/>
            <a:ext cx="5171845" cy="296161"/>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 </a:t>
            </a:r>
          </a:p>
        </p:txBody>
      </p:sp>
      <p:sp>
        <p:nvSpPr>
          <p:cNvPr id="7" name="Text Placeholder 3"/>
          <p:cNvSpPr>
            <a:spLocks noGrp="1"/>
          </p:cNvSpPr>
          <p:nvPr>
            <p:ph type="body" sz="quarter" idx="20" hasCustomPrompt="1"/>
          </p:nvPr>
        </p:nvSpPr>
        <p:spPr>
          <a:xfrm>
            <a:off x="609669" y="1696723"/>
            <a:ext cx="5181532" cy="741677"/>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9" name="Shape 54"/>
          <p:cNvSpPr>
            <a:spLocks noGrp="1"/>
          </p:cNvSpPr>
          <p:nvPr>
            <p:ph type="body" idx="1" hasCustomPrompt="1"/>
          </p:nvPr>
        </p:nvSpPr>
        <p:spPr>
          <a:xfrm>
            <a:off x="619354" y="2458721"/>
            <a:ext cx="5171847" cy="3963484"/>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743091800"/>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Content w/ Subtitle">
    <p:spTree>
      <p:nvGrpSpPr>
        <p:cNvPr id="1" name=""/>
        <p:cNvGrpSpPr/>
        <p:nvPr/>
      </p:nvGrpSpPr>
      <p:grpSpPr>
        <a:xfrm>
          <a:off x="0" y="0"/>
          <a:ext cx="0" cy="0"/>
          <a:chOff x="0" y="0"/>
          <a:chExt cx="0" cy="0"/>
        </a:xfrm>
      </p:grpSpPr>
      <p:sp>
        <p:nvSpPr>
          <p:cNvPr id="7" name="Shape 53"/>
          <p:cNvSpPr>
            <a:spLocks noGrp="1"/>
          </p:cNvSpPr>
          <p:nvPr>
            <p:ph type="title" hasCustomPrompt="1"/>
          </p:nvPr>
        </p:nvSpPr>
        <p:spPr>
          <a:xfrm>
            <a:off x="609600" y="897439"/>
            <a:ext cx="10972800" cy="109997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5" name="Picture Placeholder 9"/>
          <p:cNvSpPr>
            <a:spLocks noGrp="1"/>
          </p:cNvSpPr>
          <p:nvPr>
            <p:ph type="pic" sz="quarter" idx="11"/>
          </p:nvPr>
        </p:nvSpPr>
        <p:spPr>
          <a:xfrm>
            <a:off x="6953249" y="2097025"/>
            <a:ext cx="4114801" cy="3756543"/>
          </a:xfrm>
          <a:solidFill>
            <a:srgbClr val="E9EEF3"/>
          </a:solidFill>
        </p:spPr>
        <p:txBody>
          <a:bodyPr rIns="0" anchor="ctr"/>
          <a:lstStyle>
            <a:lvl1pPr marL="0" indent="0" algn="ctr">
              <a:lnSpc>
                <a:spcPct val="100000"/>
              </a:lnSpc>
              <a:buNone/>
              <a:defRPr/>
            </a:lvl1pPr>
          </a:lstStyle>
          <a:p>
            <a:endParaRPr lang="en-US"/>
          </a:p>
        </p:txBody>
      </p:sp>
      <p:sp>
        <p:nvSpPr>
          <p:cNvPr id="6" name="Text Placeholder 2"/>
          <p:cNvSpPr>
            <a:spLocks noGrp="1"/>
          </p:cNvSpPr>
          <p:nvPr>
            <p:ph type="body" sz="quarter" idx="10" hasCustomPrompt="1"/>
          </p:nvPr>
        </p:nvSpPr>
        <p:spPr>
          <a:xfrm>
            <a:off x="619353" y="1447426"/>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Shape 54"/>
          <p:cNvSpPr>
            <a:spLocks noGrp="1"/>
          </p:cNvSpPr>
          <p:nvPr>
            <p:ph type="body" idx="1" hasCustomPrompt="1"/>
          </p:nvPr>
        </p:nvSpPr>
        <p:spPr>
          <a:xfrm>
            <a:off x="609602" y="2097024"/>
            <a:ext cx="5647068" cy="4481576"/>
          </a:xfrm>
          <a:prstGeom prst="rect">
            <a:avLst/>
          </a:prstGeom>
        </p:spPr>
        <p:txBody>
          <a:bodyPr lIns="0" anchor="t"/>
          <a:lstStyle>
            <a:lvl1pPr marL="0" indent="0">
              <a:lnSpc>
                <a:spcPct val="100000"/>
              </a:lnSpc>
              <a:spcBef>
                <a:spcPts val="0"/>
              </a:spcBef>
              <a:spcAft>
                <a:spcPts val="800"/>
              </a:spcAft>
              <a:buClr>
                <a:srgbClr val="0060D6"/>
              </a:buClr>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352151261"/>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layout: Key point 4-up">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6"/>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14196"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1034322" y="2577382"/>
            <a:ext cx="4905825" cy="1456892"/>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8" name="Shape 54"/>
          <p:cNvSpPr>
            <a:spLocks noGrp="1"/>
          </p:cNvSpPr>
          <p:nvPr>
            <p:ph type="body" idx="13" hasCustomPrompt="1"/>
          </p:nvPr>
        </p:nvSpPr>
        <p:spPr>
          <a:xfrm>
            <a:off x="6270888" y="2577382"/>
            <a:ext cx="4905825" cy="1456892"/>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9" name="Shape 54"/>
          <p:cNvSpPr>
            <a:spLocks noGrp="1"/>
          </p:cNvSpPr>
          <p:nvPr>
            <p:ph type="body" idx="14" hasCustomPrompt="1"/>
          </p:nvPr>
        </p:nvSpPr>
        <p:spPr>
          <a:xfrm>
            <a:off x="1034322" y="4034273"/>
            <a:ext cx="4905825" cy="1819735"/>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10" name="Shape 54"/>
          <p:cNvSpPr>
            <a:spLocks noGrp="1"/>
          </p:cNvSpPr>
          <p:nvPr>
            <p:ph type="body" idx="15" hasCustomPrompt="1"/>
          </p:nvPr>
        </p:nvSpPr>
        <p:spPr>
          <a:xfrm>
            <a:off x="6270888" y="4034273"/>
            <a:ext cx="4905825" cy="1819735"/>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Tree>
    <p:extLst>
      <p:ext uri="{BB962C8B-B14F-4D97-AF65-F5344CB8AC3E}">
        <p14:creationId xmlns:p14="http://schemas.microsoft.com/office/powerpoint/2010/main" val="2126626751"/>
      </p:ext>
    </p:extLst>
  </p:cSld>
  <p:clrMapOvr>
    <a:masterClrMapping/>
  </p:clrMapOvr>
  <p:transition spd="med"/>
  <p:extLst mod="1">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Hero Image">
    <p:bg>
      <p:bgPr>
        <a:solidFill>
          <a:srgbClr val="FFFFFF"/>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1" y="0"/>
            <a:ext cx="12191999" cy="6858000"/>
          </a:xfrm>
          <a:solidFill>
            <a:srgbClr val="E9EEF3"/>
          </a:solidFill>
        </p:spPr>
        <p:txBody>
          <a:bodyPr rIns="0" anchor="ctr"/>
          <a:lstStyle>
            <a:lvl1pPr marL="0" indent="0" algn="ctr">
              <a:buNone/>
              <a:defRPr/>
            </a:lvl1pPr>
          </a:lstStyle>
          <a:p>
            <a:endParaRPr lang="en-US" dirty="0"/>
          </a:p>
        </p:txBody>
      </p:sp>
    </p:spTree>
    <p:extLst>
      <p:ext uri="{BB962C8B-B14F-4D97-AF65-F5344CB8AC3E}">
        <p14:creationId xmlns:p14="http://schemas.microsoft.com/office/powerpoint/2010/main" val="465146222"/>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hape 91"/>
          <p:cNvSpPr>
            <a:spLocks noGrp="1"/>
          </p:cNvSpPr>
          <p:nvPr>
            <p:ph type="title" hasCustomPrompt="1"/>
          </p:nvPr>
        </p:nvSpPr>
        <p:spPr>
          <a:xfrm>
            <a:off x="930728" y="2584451"/>
            <a:ext cx="10330547" cy="2216149"/>
          </a:xfrm>
          <a:prstGeom prst="rect">
            <a:avLst/>
          </a:prstGeom>
          <a:solidFill>
            <a:srgbClr val="FFFFFF"/>
          </a:solidFill>
        </p:spPr>
        <p:txBody>
          <a:bodyPr lIns="0" tIns="0" rIns="0" bIns="0" anchor="ctr"/>
          <a:lstStyle>
            <a:lvl1pPr algn="ctr" defTabSz="304796">
              <a:lnSpc>
                <a:spcPct val="100000"/>
              </a:lnSpc>
              <a:spcBef>
                <a:spcPts val="0"/>
              </a:spcBef>
              <a:defRPr kumimoji="0" sz="3200"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4" name="Shape 54"/>
          <p:cNvSpPr>
            <a:spLocks noGrp="1"/>
          </p:cNvSpPr>
          <p:nvPr>
            <p:ph type="body" idx="1" hasCustomPrompt="1"/>
          </p:nvPr>
        </p:nvSpPr>
        <p:spPr>
          <a:xfrm>
            <a:off x="930728" y="5061857"/>
            <a:ext cx="10330544" cy="805544"/>
          </a:xfrm>
          <a:prstGeom prst="rect">
            <a:avLst/>
          </a:prstGeom>
          <a:noFill/>
        </p:spPr>
        <p:txBody>
          <a:bodyPr rIns="0" anchor="t"/>
          <a:lstStyle>
            <a:lvl1pPr marL="0" indent="0" algn="ctr">
              <a:lnSpc>
                <a:spcPct val="100000"/>
              </a:lnSpc>
              <a:spcBef>
                <a:spcPts val="0"/>
              </a:spcBef>
              <a:buSzTx/>
              <a:buNone/>
              <a:defRPr lang="en-US" b="0" i="0" smtClean="0">
                <a:solidFill>
                  <a:srgbClr val="0060D6"/>
                </a:solidFill>
                <a:effectLst/>
                <a:latin typeface="+mn-l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5" name="TextBox 4"/>
          <p:cNvSpPr txBox="1"/>
          <p:nvPr userDrawn="1"/>
        </p:nvSpPr>
        <p:spPr>
          <a:xfrm>
            <a:off x="5035500"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Tree>
    <p:extLst>
      <p:ext uri="{BB962C8B-B14F-4D97-AF65-F5344CB8AC3E}">
        <p14:creationId xmlns:p14="http://schemas.microsoft.com/office/powerpoint/2010/main" val="499446269"/>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Shape 91"/>
          <p:cNvSpPr>
            <a:spLocks noGrp="1"/>
          </p:cNvSpPr>
          <p:nvPr>
            <p:ph type="title" hasCustomPrompt="1"/>
          </p:nvPr>
        </p:nvSpPr>
        <p:spPr>
          <a:xfrm>
            <a:off x="914401" y="2146300"/>
            <a:ext cx="4860473" cy="2216149"/>
          </a:xfrm>
          <a:prstGeom prst="rect">
            <a:avLst/>
          </a:prstGeom>
        </p:spPr>
        <p:txBody>
          <a:bodyPr lIns="0" tIns="0" rIns="0" bIns="0" anchor="ctr"/>
          <a:lstStyle>
            <a:lvl1pPr algn="ctr" defTabSz="304796">
              <a:lnSpc>
                <a:spcPct val="100000"/>
              </a:lnSpc>
              <a:spcBef>
                <a:spcPts val="0"/>
              </a:spcBef>
              <a:defRPr kumimoji="0" sz="2400"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7" name="Shape 54"/>
          <p:cNvSpPr>
            <a:spLocks noGrp="1"/>
          </p:cNvSpPr>
          <p:nvPr>
            <p:ph type="body" idx="1" hasCustomPrompt="1"/>
          </p:nvPr>
        </p:nvSpPr>
        <p:spPr>
          <a:xfrm>
            <a:off x="914400" y="4623707"/>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8" name="TextBox 7"/>
          <p:cNvSpPr txBox="1"/>
          <p:nvPr userDrawn="1"/>
        </p:nvSpPr>
        <p:spPr>
          <a:xfrm>
            <a:off x="7778047"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
        <p:nvSpPr>
          <p:cNvPr id="9" name="TextBox 8"/>
          <p:cNvSpPr txBox="1"/>
          <p:nvPr userDrawn="1"/>
        </p:nvSpPr>
        <p:spPr>
          <a:xfrm>
            <a:off x="2284136"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
        <p:nvSpPr>
          <p:cNvPr id="10" name="Shape 54"/>
          <p:cNvSpPr>
            <a:spLocks noGrp="1"/>
          </p:cNvSpPr>
          <p:nvPr>
            <p:ph type="body" idx="10" hasCustomPrompt="1"/>
          </p:nvPr>
        </p:nvSpPr>
        <p:spPr>
          <a:xfrm>
            <a:off x="6415135" y="4623707"/>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latin typeface="+mn-lt"/>
                <a:ea typeface="Andale Mono" charset="0"/>
                <a:cs typeface="Andale Mono" charset="0"/>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545454"/>
                </a:solidFill>
                <a:effectLst/>
                <a:latin typeface="Roboto" charset="0"/>
              </a:rPr>
              <a:t>— </a:t>
            </a:r>
            <a:r>
              <a:rPr lang="en-US" dirty="0"/>
              <a:t>Full Name</a:t>
            </a:r>
            <a:endParaRPr dirty="0"/>
          </a:p>
        </p:txBody>
      </p:sp>
      <p:sp>
        <p:nvSpPr>
          <p:cNvPr id="11" name="Text Placeholder 4"/>
          <p:cNvSpPr>
            <a:spLocks noGrp="1"/>
          </p:cNvSpPr>
          <p:nvPr>
            <p:ph type="body" sz="quarter" idx="13" hasCustomPrompt="1"/>
          </p:nvPr>
        </p:nvSpPr>
        <p:spPr>
          <a:xfrm>
            <a:off x="6414235" y="2146301"/>
            <a:ext cx="4861984" cy="2216151"/>
          </a:xfrm>
        </p:spPr>
        <p:txBody>
          <a:bodyPr rIns="0" anchor="ctr"/>
          <a:lstStyle>
            <a:lvl1pPr marL="0" indent="0" algn="ctr">
              <a:lnSpc>
                <a:spcPct val="100000"/>
              </a:lnSpc>
              <a:buFontTx/>
              <a:buNone/>
              <a:defRPr sz="2400">
                <a:solidFill>
                  <a:srgbClr val="000000"/>
                </a:solidFill>
                <a:latin typeface="+mj-lt"/>
              </a:defRPr>
            </a:lvl1pPr>
            <a:lvl2pPr marL="317492" indent="0" algn="ctr">
              <a:buFontTx/>
              <a:buNone/>
              <a:defRPr sz="2400">
                <a:solidFill>
                  <a:srgbClr val="151F26"/>
                </a:solidFill>
                <a:latin typeface="+mj-lt"/>
              </a:defRPr>
            </a:lvl2pPr>
            <a:lvl3pPr marL="634984" indent="0" algn="ctr">
              <a:buFontTx/>
              <a:buNone/>
              <a:defRPr sz="2400">
                <a:solidFill>
                  <a:srgbClr val="151F26"/>
                </a:solidFill>
                <a:latin typeface="+mj-lt"/>
              </a:defRPr>
            </a:lvl3pPr>
            <a:lvl4pPr marL="952476" indent="0" algn="ctr">
              <a:buFontTx/>
              <a:buNone/>
              <a:defRPr sz="2400">
                <a:solidFill>
                  <a:srgbClr val="151F26"/>
                </a:solidFill>
                <a:latin typeface="+mj-lt"/>
              </a:defRPr>
            </a:lvl4pPr>
            <a:lvl5pPr marL="1269968" indent="0" algn="ctr">
              <a:buFontTx/>
              <a:buNone/>
              <a:defRPr sz="2400">
                <a:solidFill>
                  <a:srgbClr val="151F26"/>
                </a:solidFill>
                <a:latin typeface="+mj-lt"/>
              </a:defRPr>
            </a:lvl5pPr>
          </a:lstStyle>
          <a:p>
            <a:pPr lvl="0"/>
            <a:r>
              <a:rPr lang="en-US" dirty="0"/>
              <a:t>Quote text</a:t>
            </a:r>
          </a:p>
        </p:txBody>
      </p:sp>
    </p:spTree>
    <p:extLst>
      <p:ext uri="{BB962C8B-B14F-4D97-AF65-F5344CB8AC3E}">
        <p14:creationId xmlns:p14="http://schemas.microsoft.com/office/powerpoint/2010/main" val="218627718"/>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2" name="Shape 91"/>
          <p:cNvSpPr>
            <a:spLocks noGrp="1"/>
          </p:cNvSpPr>
          <p:nvPr>
            <p:ph type="title" hasCustomPrompt="1"/>
          </p:nvPr>
        </p:nvSpPr>
        <p:spPr>
          <a:xfrm>
            <a:off x="920125" y="1486389"/>
            <a:ext cx="4860473" cy="1362876"/>
          </a:xfrm>
          <a:prstGeom prst="rect">
            <a:avLst/>
          </a:prstGeom>
        </p:spPr>
        <p:txBody>
          <a:bodyPr lIns="0" tIns="0" rIns="0" bIns="0" anchor="ctr"/>
          <a:lstStyle>
            <a:lvl1pPr algn="ctr" defTabSz="304796">
              <a:lnSpc>
                <a:spcPct val="100000"/>
              </a:lnSpc>
              <a:spcBef>
                <a:spcPts val="0"/>
              </a:spcBef>
              <a:defRPr kumimoji="0" sz="2133"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23" name="Shape 54"/>
          <p:cNvSpPr>
            <a:spLocks noGrp="1"/>
          </p:cNvSpPr>
          <p:nvPr>
            <p:ph type="body" idx="1" hasCustomPrompt="1"/>
          </p:nvPr>
        </p:nvSpPr>
        <p:spPr>
          <a:xfrm>
            <a:off x="920124" y="2849264"/>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4" name="TextBox 23"/>
          <p:cNvSpPr txBox="1"/>
          <p:nvPr userDrawn="1"/>
        </p:nvSpPr>
        <p:spPr>
          <a:xfrm>
            <a:off x="2289860" y="835137"/>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5" name="Shape 54"/>
          <p:cNvSpPr>
            <a:spLocks noGrp="1"/>
          </p:cNvSpPr>
          <p:nvPr>
            <p:ph type="body" idx="10" hasCustomPrompt="1"/>
          </p:nvPr>
        </p:nvSpPr>
        <p:spPr>
          <a:xfrm>
            <a:off x="920124" y="5616325"/>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6" name="TextBox 25"/>
          <p:cNvSpPr txBox="1"/>
          <p:nvPr userDrawn="1"/>
        </p:nvSpPr>
        <p:spPr>
          <a:xfrm>
            <a:off x="2289860" y="3602199"/>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7" name="Shape 54"/>
          <p:cNvSpPr>
            <a:spLocks noGrp="1"/>
          </p:cNvSpPr>
          <p:nvPr>
            <p:ph type="body" idx="11" hasCustomPrompt="1"/>
          </p:nvPr>
        </p:nvSpPr>
        <p:spPr>
          <a:xfrm>
            <a:off x="6417292" y="2849264"/>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8" name="TextBox 27"/>
          <p:cNvSpPr txBox="1"/>
          <p:nvPr userDrawn="1"/>
        </p:nvSpPr>
        <p:spPr>
          <a:xfrm>
            <a:off x="7787028" y="835137"/>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9" name="Shape 54"/>
          <p:cNvSpPr>
            <a:spLocks noGrp="1"/>
          </p:cNvSpPr>
          <p:nvPr>
            <p:ph type="body" idx="12" hasCustomPrompt="1"/>
          </p:nvPr>
        </p:nvSpPr>
        <p:spPr>
          <a:xfrm>
            <a:off x="6417292" y="5616325"/>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30" name="TextBox 29"/>
          <p:cNvSpPr txBox="1"/>
          <p:nvPr userDrawn="1"/>
        </p:nvSpPr>
        <p:spPr>
          <a:xfrm>
            <a:off x="7787028" y="3602199"/>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33" name="Text Placeholder 4"/>
          <p:cNvSpPr>
            <a:spLocks noGrp="1"/>
          </p:cNvSpPr>
          <p:nvPr>
            <p:ph type="body" sz="quarter" idx="14" hasCustomPrompt="1"/>
          </p:nvPr>
        </p:nvSpPr>
        <p:spPr>
          <a:xfrm>
            <a:off x="6417126" y="1486388"/>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
        <p:nvSpPr>
          <p:cNvPr id="34" name="Text Placeholder 4"/>
          <p:cNvSpPr>
            <a:spLocks noGrp="1"/>
          </p:cNvSpPr>
          <p:nvPr>
            <p:ph type="body" sz="quarter" idx="15" hasCustomPrompt="1"/>
          </p:nvPr>
        </p:nvSpPr>
        <p:spPr>
          <a:xfrm>
            <a:off x="6417126" y="4253450"/>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
        <p:nvSpPr>
          <p:cNvPr id="35" name="Text Placeholder 4"/>
          <p:cNvSpPr>
            <a:spLocks noGrp="1"/>
          </p:cNvSpPr>
          <p:nvPr>
            <p:ph type="body" sz="quarter" idx="16" hasCustomPrompt="1"/>
          </p:nvPr>
        </p:nvSpPr>
        <p:spPr>
          <a:xfrm>
            <a:off x="919958" y="4253450"/>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Tree>
    <p:extLst>
      <p:ext uri="{BB962C8B-B14F-4D97-AF65-F5344CB8AC3E}">
        <p14:creationId xmlns:p14="http://schemas.microsoft.com/office/powerpoint/2010/main" val="820726207"/>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482684"/>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5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490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Key points 3-up with icon">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39"/>
            <a:ext cx="10972800" cy="524699"/>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24" name="Picture Placeholder 23"/>
          <p:cNvSpPr>
            <a:spLocks noGrp="1"/>
          </p:cNvSpPr>
          <p:nvPr>
            <p:ph type="pic" sz="quarter" idx="19"/>
          </p:nvPr>
        </p:nvSpPr>
        <p:spPr>
          <a:xfrm>
            <a:off x="620185" y="2524008"/>
            <a:ext cx="317500" cy="319616"/>
          </a:xfrm>
          <a:solidFill>
            <a:srgbClr val="FFFFFF"/>
          </a:solidFill>
        </p:spPr>
        <p:txBody>
          <a:bodyPr/>
          <a:lstStyle>
            <a:lvl1pPr>
              <a:lnSpc>
                <a:spcPct val="100000"/>
              </a:lnSpc>
              <a:defRPr sz="1067">
                <a:solidFill>
                  <a:srgbClr val="FFFFFF"/>
                </a:solidFill>
              </a:defRPr>
            </a:lvl1pPr>
          </a:lstStyle>
          <a:p>
            <a:endParaRPr lang="en-US"/>
          </a:p>
        </p:txBody>
      </p:sp>
      <p:sp>
        <p:nvSpPr>
          <p:cNvPr id="25" name="Picture Placeholder 23"/>
          <p:cNvSpPr>
            <a:spLocks noGrp="1"/>
          </p:cNvSpPr>
          <p:nvPr>
            <p:ph type="pic" sz="quarter" idx="20"/>
          </p:nvPr>
        </p:nvSpPr>
        <p:spPr>
          <a:xfrm>
            <a:off x="4232807" y="2524008"/>
            <a:ext cx="317500" cy="319616"/>
          </a:xfrm>
          <a:solidFill>
            <a:srgbClr val="FFFFFF"/>
          </a:solidFill>
        </p:spPr>
        <p:txBody>
          <a:bodyPr/>
          <a:lstStyle>
            <a:lvl1pPr>
              <a:lnSpc>
                <a:spcPct val="100000"/>
              </a:lnSpc>
              <a:defRPr sz="1067">
                <a:solidFill>
                  <a:srgbClr val="FFFFFF"/>
                </a:solidFill>
              </a:defRPr>
            </a:lvl1pPr>
          </a:lstStyle>
          <a:p>
            <a:endParaRPr lang="en-US"/>
          </a:p>
        </p:txBody>
      </p:sp>
      <p:sp>
        <p:nvSpPr>
          <p:cNvPr id="26" name="Picture Placeholder 23"/>
          <p:cNvSpPr>
            <a:spLocks noGrp="1"/>
          </p:cNvSpPr>
          <p:nvPr>
            <p:ph type="pic" sz="quarter" idx="21"/>
          </p:nvPr>
        </p:nvSpPr>
        <p:spPr>
          <a:xfrm>
            <a:off x="7861394" y="2524008"/>
            <a:ext cx="317500" cy="319616"/>
          </a:xfrm>
          <a:solidFill>
            <a:srgbClr val="FFFFFF"/>
          </a:solidFill>
        </p:spPr>
        <p:txBody>
          <a:bodyPr/>
          <a:lstStyle>
            <a:lvl1pPr>
              <a:lnSpc>
                <a:spcPct val="100000"/>
              </a:lnSpc>
              <a:defRPr sz="1067">
                <a:solidFill>
                  <a:srgbClr val="FFFFFF"/>
                </a:solidFill>
              </a:defRPr>
            </a:lvl1pPr>
          </a:lstStyle>
          <a:p>
            <a:endParaRPr lang="en-US" dirty="0"/>
          </a:p>
        </p:txBody>
      </p:sp>
      <p:sp>
        <p:nvSpPr>
          <p:cNvPr id="8" name="Text Placeholder 2"/>
          <p:cNvSpPr>
            <a:spLocks noGrp="1"/>
          </p:cNvSpPr>
          <p:nvPr>
            <p:ph type="body" sz="quarter" idx="10" hasCustomPrompt="1"/>
          </p:nvPr>
        </p:nvSpPr>
        <p:spPr>
          <a:xfrm>
            <a:off x="612478"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7" name="Text Placeholder 6"/>
          <p:cNvSpPr>
            <a:spLocks noGrp="1"/>
          </p:cNvSpPr>
          <p:nvPr>
            <p:ph type="body" sz="quarter" idx="13" hasCustomPrompt="1"/>
          </p:nvPr>
        </p:nvSpPr>
        <p:spPr>
          <a:xfrm>
            <a:off x="1043230"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17" name="Text Placeholder 6"/>
          <p:cNvSpPr>
            <a:spLocks noGrp="1"/>
          </p:cNvSpPr>
          <p:nvPr>
            <p:ph type="body" sz="quarter" idx="14" hasCustomPrompt="1"/>
          </p:nvPr>
        </p:nvSpPr>
        <p:spPr>
          <a:xfrm>
            <a:off x="4669271"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18" name="Text Placeholder 6"/>
          <p:cNvSpPr>
            <a:spLocks noGrp="1"/>
          </p:cNvSpPr>
          <p:nvPr>
            <p:ph type="body" sz="quarter" idx="15" hasCustomPrompt="1"/>
          </p:nvPr>
        </p:nvSpPr>
        <p:spPr>
          <a:xfrm>
            <a:off x="8295311"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20" name="Text Placeholder 19"/>
          <p:cNvSpPr>
            <a:spLocks noGrp="1"/>
          </p:cNvSpPr>
          <p:nvPr>
            <p:ph type="body" sz="quarter" idx="16"/>
          </p:nvPr>
        </p:nvSpPr>
        <p:spPr>
          <a:xfrm>
            <a:off x="819779" y="2925621"/>
            <a:ext cx="3309551" cy="2764367"/>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21" name="Text Placeholder 19"/>
          <p:cNvSpPr>
            <a:spLocks noGrp="1"/>
          </p:cNvSpPr>
          <p:nvPr>
            <p:ph type="body" sz="quarter" idx="17"/>
          </p:nvPr>
        </p:nvSpPr>
        <p:spPr>
          <a:xfrm>
            <a:off x="4445938" y="2925621"/>
            <a:ext cx="3309551" cy="2764367"/>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22" name="Text Placeholder 19"/>
          <p:cNvSpPr>
            <a:spLocks noGrp="1"/>
          </p:cNvSpPr>
          <p:nvPr>
            <p:ph type="body" sz="quarter" idx="18"/>
          </p:nvPr>
        </p:nvSpPr>
        <p:spPr>
          <a:xfrm>
            <a:off x="8067649" y="2925621"/>
            <a:ext cx="3309551" cy="2764367"/>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layout: Key points with icon 4to6-up">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39"/>
            <a:ext cx="10972800" cy="530227"/>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24" name="Picture Placeholder 23"/>
          <p:cNvSpPr>
            <a:spLocks noGrp="1"/>
          </p:cNvSpPr>
          <p:nvPr>
            <p:ph type="pic" sz="quarter" idx="19"/>
          </p:nvPr>
        </p:nvSpPr>
        <p:spPr>
          <a:xfrm>
            <a:off x="620185" y="2524008"/>
            <a:ext cx="317500" cy="319616"/>
          </a:xfrm>
          <a:solidFill>
            <a:srgbClr val="FFFFFF"/>
          </a:solidFill>
        </p:spPr>
        <p:txBody>
          <a:bodyPr/>
          <a:lstStyle>
            <a:lvl1pPr>
              <a:defRPr sz="1067">
                <a:solidFill>
                  <a:srgbClr val="FFFFFF"/>
                </a:solidFill>
              </a:defRPr>
            </a:lvl1pPr>
          </a:lstStyle>
          <a:p>
            <a:endParaRPr lang="en-US"/>
          </a:p>
        </p:txBody>
      </p:sp>
      <p:sp>
        <p:nvSpPr>
          <p:cNvPr id="25" name="Picture Placeholder 23"/>
          <p:cNvSpPr>
            <a:spLocks noGrp="1"/>
          </p:cNvSpPr>
          <p:nvPr>
            <p:ph type="pic" sz="quarter" idx="20"/>
          </p:nvPr>
        </p:nvSpPr>
        <p:spPr>
          <a:xfrm>
            <a:off x="4232807" y="2524008"/>
            <a:ext cx="317500" cy="319616"/>
          </a:xfrm>
          <a:solidFill>
            <a:srgbClr val="FFFFFF"/>
          </a:solidFill>
        </p:spPr>
        <p:txBody>
          <a:bodyPr/>
          <a:lstStyle>
            <a:lvl1pPr>
              <a:defRPr sz="1067">
                <a:solidFill>
                  <a:srgbClr val="FFFFFF"/>
                </a:solidFill>
              </a:defRPr>
            </a:lvl1pPr>
          </a:lstStyle>
          <a:p>
            <a:endParaRPr lang="en-US"/>
          </a:p>
        </p:txBody>
      </p:sp>
      <p:sp>
        <p:nvSpPr>
          <p:cNvPr id="8"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7" name="Text Placeholder 6"/>
          <p:cNvSpPr>
            <a:spLocks noGrp="1"/>
          </p:cNvSpPr>
          <p:nvPr>
            <p:ph type="body" sz="quarter" idx="13" hasCustomPrompt="1"/>
          </p:nvPr>
        </p:nvSpPr>
        <p:spPr>
          <a:xfrm>
            <a:off x="1043230"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17" name="Text Placeholder 6"/>
          <p:cNvSpPr>
            <a:spLocks noGrp="1"/>
          </p:cNvSpPr>
          <p:nvPr>
            <p:ph type="body" sz="quarter" idx="14" hasCustomPrompt="1"/>
          </p:nvPr>
        </p:nvSpPr>
        <p:spPr>
          <a:xfrm>
            <a:off x="4669271"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19" name="Picture Placeholder 23"/>
          <p:cNvSpPr>
            <a:spLocks noGrp="1"/>
          </p:cNvSpPr>
          <p:nvPr>
            <p:ph type="pic" sz="quarter" idx="22"/>
          </p:nvPr>
        </p:nvSpPr>
        <p:spPr>
          <a:xfrm>
            <a:off x="4232807" y="4652612"/>
            <a:ext cx="317500" cy="319616"/>
          </a:xfrm>
          <a:solidFill>
            <a:srgbClr val="FFFFFF"/>
          </a:solidFill>
        </p:spPr>
        <p:txBody>
          <a:bodyPr/>
          <a:lstStyle>
            <a:lvl1pPr>
              <a:defRPr sz="1067">
                <a:solidFill>
                  <a:srgbClr val="FFFFFF"/>
                </a:solidFill>
              </a:defRPr>
            </a:lvl1pPr>
          </a:lstStyle>
          <a:p>
            <a:endParaRPr lang="en-US"/>
          </a:p>
        </p:txBody>
      </p:sp>
      <p:sp>
        <p:nvSpPr>
          <p:cNvPr id="23" name="Text Placeholder 6"/>
          <p:cNvSpPr>
            <a:spLocks noGrp="1"/>
          </p:cNvSpPr>
          <p:nvPr>
            <p:ph type="body" sz="quarter" idx="23" hasCustomPrompt="1"/>
          </p:nvPr>
        </p:nvSpPr>
        <p:spPr>
          <a:xfrm>
            <a:off x="1043230"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27" name="Text Placeholder 6"/>
          <p:cNvSpPr>
            <a:spLocks noGrp="1"/>
          </p:cNvSpPr>
          <p:nvPr>
            <p:ph type="body" sz="quarter" idx="24" hasCustomPrompt="1"/>
          </p:nvPr>
        </p:nvSpPr>
        <p:spPr>
          <a:xfrm>
            <a:off x="4669271"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22" name="Picture Placeholder 23"/>
          <p:cNvSpPr>
            <a:spLocks noGrp="1"/>
          </p:cNvSpPr>
          <p:nvPr>
            <p:ph type="pic" sz="quarter" idx="27"/>
          </p:nvPr>
        </p:nvSpPr>
        <p:spPr>
          <a:xfrm>
            <a:off x="624401" y="4652612"/>
            <a:ext cx="317500" cy="319616"/>
          </a:xfrm>
          <a:solidFill>
            <a:srgbClr val="FFFFFF"/>
          </a:solidFill>
        </p:spPr>
        <p:txBody>
          <a:bodyPr/>
          <a:lstStyle>
            <a:lvl1pPr>
              <a:defRPr sz="1067">
                <a:solidFill>
                  <a:srgbClr val="FFFFFF"/>
                </a:solidFill>
              </a:defRPr>
            </a:lvl1pPr>
          </a:lstStyle>
          <a:p>
            <a:endParaRPr lang="en-US"/>
          </a:p>
        </p:txBody>
      </p:sp>
      <p:sp>
        <p:nvSpPr>
          <p:cNvPr id="26" name="Picture Placeholder 23"/>
          <p:cNvSpPr>
            <a:spLocks noGrp="1"/>
          </p:cNvSpPr>
          <p:nvPr>
            <p:ph type="pic" sz="quarter" idx="28"/>
          </p:nvPr>
        </p:nvSpPr>
        <p:spPr>
          <a:xfrm>
            <a:off x="7852091" y="2524008"/>
            <a:ext cx="317500" cy="319616"/>
          </a:xfrm>
          <a:solidFill>
            <a:srgbClr val="FFFFFF"/>
          </a:solidFill>
        </p:spPr>
        <p:txBody>
          <a:bodyPr/>
          <a:lstStyle>
            <a:lvl1pPr>
              <a:defRPr sz="1067">
                <a:solidFill>
                  <a:srgbClr val="FFFFFF"/>
                </a:solidFill>
              </a:defRPr>
            </a:lvl1pPr>
          </a:lstStyle>
          <a:p>
            <a:endParaRPr lang="en-US"/>
          </a:p>
        </p:txBody>
      </p:sp>
      <p:sp>
        <p:nvSpPr>
          <p:cNvPr id="30" name="Text Placeholder 6"/>
          <p:cNvSpPr>
            <a:spLocks noGrp="1"/>
          </p:cNvSpPr>
          <p:nvPr>
            <p:ph type="body" sz="quarter" idx="29" hasCustomPrompt="1"/>
          </p:nvPr>
        </p:nvSpPr>
        <p:spPr>
          <a:xfrm>
            <a:off x="8295430"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32" name="Picture Placeholder 23"/>
          <p:cNvSpPr>
            <a:spLocks noGrp="1"/>
          </p:cNvSpPr>
          <p:nvPr>
            <p:ph type="pic" sz="quarter" idx="31"/>
          </p:nvPr>
        </p:nvSpPr>
        <p:spPr>
          <a:xfrm>
            <a:off x="7852091" y="4652612"/>
            <a:ext cx="317500" cy="319616"/>
          </a:xfrm>
          <a:solidFill>
            <a:srgbClr val="FFFFFF"/>
          </a:solidFill>
        </p:spPr>
        <p:txBody>
          <a:bodyPr/>
          <a:lstStyle>
            <a:lvl1pPr>
              <a:defRPr sz="1067">
                <a:solidFill>
                  <a:srgbClr val="FFFFFF"/>
                </a:solidFill>
              </a:defRPr>
            </a:lvl1pPr>
          </a:lstStyle>
          <a:p>
            <a:endParaRPr lang="en-US"/>
          </a:p>
        </p:txBody>
      </p:sp>
      <p:sp>
        <p:nvSpPr>
          <p:cNvPr id="33" name="Text Placeholder 6"/>
          <p:cNvSpPr>
            <a:spLocks noGrp="1"/>
          </p:cNvSpPr>
          <p:nvPr>
            <p:ph type="body" sz="quarter" idx="32" hasCustomPrompt="1"/>
          </p:nvPr>
        </p:nvSpPr>
        <p:spPr>
          <a:xfrm>
            <a:off x="8295312"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35" name="Text Placeholder 19"/>
          <p:cNvSpPr>
            <a:spLocks noGrp="1"/>
          </p:cNvSpPr>
          <p:nvPr>
            <p:ph type="body" sz="quarter" idx="16"/>
          </p:nvPr>
        </p:nvSpPr>
        <p:spPr>
          <a:xfrm>
            <a:off x="819779" y="2925622"/>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6" name="Text Placeholder 19"/>
          <p:cNvSpPr>
            <a:spLocks noGrp="1"/>
          </p:cNvSpPr>
          <p:nvPr>
            <p:ph type="body" sz="quarter" idx="17"/>
          </p:nvPr>
        </p:nvSpPr>
        <p:spPr>
          <a:xfrm>
            <a:off x="4445938" y="2925622"/>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7" name="Text Placeholder 19"/>
          <p:cNvSpPr>
            <a:spLocks noGrp="1"/>
          </p:cNvSpPr>
          <p:nvPr>
            <p:ph type="body" sz="quarter" idx="18"/>
          </p:nvPr>
        </p:nvSpPr>
        <p:spPr>
          <a:xfrm>
            <a:off x="8067649" y="2925622"/>
            <a:ext cx="3309551" cy="1574590"/>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8" name="Text Placeholder 19"/>
          <p:cNvSpPr>
            <a:spLocks noGrp="1"/>
          </p:cNvSpPr>
          <p:nvPr>
            <p:ph type="body" sz="quarter" idx="33"/>
          </p:nvPr>
        </p:nvSpPr>
        <p:spPr>
          <a:xfrm>
            <a:off x="819779" y="5049898"/>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9" name="Text Placeholder 19"/>
          <p:cNvSpPr>
            <a:spLocks noGrp="1"/>
          </p:cNvSpPr>
          <p:nvPr>
            <p:ph type="body" sz="quarter" idx="34"/>
          </p:nvPr>
        </p:nvSpPr>
        <p:spPr>
          <a:xfrm>
            <a:off x="4445938" y="5049898"/>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40" name="Text Placeholder 19"/>
          <p:cNvSpPr>
            <a:spLocks noGrp="1"/>
          </p:cNvSpPr>
          <p:nvPr>
            <p:ph type="body" sz="quarter" idx="35"/>
          </p:nvPr>
        </p:nvSpPr>
        <p:spPr>
          <a:xfrm>
            <a:off x="8067649" y="5049898"/>
            <a:ext cx="3309551" cy="1574590"/>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3715266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layout: Line graph">
    <p:spTree>
      <p:nvGrpSpPr>
        <p:cNvPr id="1" name=""/>
        <p:cNvGrpSpPr/>
        <p:nvPr/>
      </p:nvGrpSpPr>
      <p:grpSpPr>
        <a:xfrm>
          <a:off x="0" y="0"/>
          <a:ext cx="0" cy="0"/>
          <a:chOff x="0" y="0"/>
          <a:chExt cx="0" cy="0"/>
        </a:xfrm>
      </p:grpSpPr>
      <p:sp>
        <p:nvSpPr>
          <p:cNvPr id="15" name="Shape 53"/>
          <p:cNvSpPr>
            <a:spLocks noGrp="1"/>
          </p:cNvSpPr>
          <p:nvPr>
            <p:ph type="title" hasCustomPrompt="1"/>
          </p:nvPr>
        </p:nvSpPr>
        <p:spPr>
          <a:xfrm>
            <a:off x="609600" y="897439"/>
            <a:ext cx="10972800" cy="534555"/>
          </a:xfrm>
          <a:prstGeom prst="rect">
            <a:avLst/>
          </a:prstGeom>
        </p:spPr>
        <p:txBody>
          <a:bodyPr lIns="0" tIns="0" rIns="0" bIns="0" anchor="t"/>
          <a:lstStyle>
            <a:lvl1pPr algn="l">
              <a:defRPr sz="3200">
                <a:solidFill>
                  <a:srgbClr val="000000"/>
                </a:solidFill>
              </a:defRPr>
            </a:lvl1pPr>
          </a:lstStyle>
          <a:p>
            <a:r>
              <a:rPr lang="en-US" sz="3200" dirty="0"/>
              <a:t>Slide title, </a:t>
            </a:r>
            <a:r>
              <a:rPr lang="en-US" sz="3200" dirty="0" err="1"/>
              <a:t>Lato</a:t>
            </a:r>
            <a:r>
              <a:rPr lang="en-US" sz="3200" dirty="0"/>
              <a:t> Light, 32 pt.</a:t>
            </a:r>
            <a:endParaRPr dirty="0"/>
          </a:p>
        </p:txBody>
      </p:sp>
      <p:sp>
        <p:nvSpPr>
          <p:cNvPr id="4" name="Chart Placeholder 3"/>
          <p:cNvSpPr>
            <a:spLocks noGrp="1"/>
          </p:cNvSpPr>
          <p:nvPr>
            <p:ph type="chart" sz="quarter" idx="11"/>
          </p:nvPr>
        </p:nvSpPr>
        <p:spPr>
          <a:xfrm>
            <a:off x="609602" y="2203705"/>
            <a:ext cx="10972799" cy="4179383"/>
          </a:xfrm>
        </p:spPr>
        <p:txBody>
          <a:bodyPr/>
          <a:lstStyle>
            <a:lvl1pPr marL="0" indent="0">
              <a:buNone/>
              <a:defRPr>
                <a:solidFill>
                  <a:srgbClr val="636D78"/>
                </a:solidFill>
              </a:defRPr>
            </a:lvl1pPr>
          </a:lstStyle>
          <a:p>
            <a:endParaRPr lang="en-US" dirty="0"/>
          </a:p>
        </p:txBody>
      </p:sp>
      <p:sp>
        <p:nvSpPr>
          <p:cNvPr id="14"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0D6"/>
                </a:solidFill>
                <a:effectLst/>
                <a:uFillTx/>
                <a:latin typeface="+mn-lt"/>
                <a:ea typeface="Lato Light" charset="0"/>
                <a:cs typeface="Lato Light" charset="0"/>
                <a:sym typeface="BrownStd-Light"/>
              </a:defRPr>
            </a:lvl1pPr>
          </a:lstStyle>
          <a:p>
            <a:pPr lvl="0"/>
            <a:r>
              <a:rPr lang="en-US" dirty="0"/>
              <a:t>Subtitle</a:t>
            </a:r>
          </a:p>
        </p:txBody>
      </p:sp>
      <p:cxnSp>
        <p:nvCxnSpPr>
          <p:cNvPr id="16" name="Straight Connector 15"/>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5" name="Text Placeholder 4"/>
          <p:cNvSpPr>
            <a:spLocks noGrp="1"/>
          </p:cNvSpPr>
          <p:nvPr>
            <p:ph type="body" sz="quarter" idx="12"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Subhead w/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609600" y="2566779"/>
            <a:ext cx="10972800" cy="3557575"/>
          </a:xfrm>
        </p:spPr>
        <p:txBody>
          <a:bodyPr lIns="228600" rIns="228600" anchor="t"/>
          <a:lstStyle>
            <a:lvl1pPr>
              <a:defRPr lang="en-US" dirty="0"/>
            </a:lvl1pPr>
          </a:lstStyle>
          <a:p>
            <a:pPr marL="0" lvl="0" indent="0">
              <a:buNone/>
            </a:pPr>
            <a:endParaRPr lang="en-US" dirty="0"/>
          </a:p>
        </p:txBody>
      </p:sp>
      <p:sp>
        <p:nvSpPr>
          <p:cNvPr id="7" name="Shape 53"/>
          <p:cNvSpPr>
            <a:spLocks noGrp="1"/>
          </p:cNvSpPr>
          <p:nvPr>
            <p:ph type="title" hasCustomPrompt="1"/>
          </p:nvPr>
        </p:nvSpPr>
        <p:spPr>
          <a:xfrm>
            <a:off x="609600" y="897440"/>
            <a:ext cx="10972800" cy="546732"/>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6" name="Text Placeholder 2"/>
          <p:cNvSpPr>
            <a:spLocks noGrp="1"/>
          </p:cNvSpPr>
          <p:nvPr>
            <p:ph type="body" sz="quarter" idx="10" hasCustomPrompt="1"/>
          </p:nvPr>
        </p:nvSpPr>
        <p:spPr>
          <a:xfrm>
            <a:off x="612478" y="1432912"/>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Text Placeholder 4"/>
          <p:cNvSpPr>
            <a:spLocks noGrp="1"/>
          </p:cNvSpPr>
          <p:nvPr>
            <p:ph type="body" sz="quarter" idx="13"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Big number">
    <p:spTree>
      <p:nvGrpSpPr>
        <p:cNvPr id="1" name=""/>
        <p:cNvGrpSpPr/>
        <p:nvPr/>
      </p:nvGrpSpPr>
      <p:grpSpPr>
        <a:xfrm>
          <a:off x="0" y="0"/>
          <a:ext cx="0" cy="0"/>
          <a:chOff x="0" y="0"/>
          <a:chExt cx="0" cy="0"/>
        </a:xfrm>
      </p:grpSpPr>
      <p:sp>
        <p:nvSpPr>
          <p:cNvPr id="15" name="Shape 53"/>
          <p:cNvSpPr>
            <a:spLocks noGrp="1"/>
          </p:cNvSpPr>
          <p:nvPr>
            <p:ph type="title" hasCustomPrompt="1"/>
          </p:nvPr>
        </p:nvSpPr>
        <p:spPr>
          <a:xfrm>
            <a:off x="609600" y="897439"/>
            <a:ext cx="10972800" cy="534555"/>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4"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3" name="Text Placeholder 2"/>
          <p:cNvSpPr>
            <a:spLocks noGrp="1"/>
          </p:cNvSpPr>
          <p:nvPr>
            <p:ph type="body" sz="quarter" idx="14" hasCustomPrompt="1"/>
          </p:nvPr>
        </p:nvSpPr>
        <p:spPr>
          <a:xfrm>
            <a:off x="1264345" y="2364318"/>
            <a:ext cx="4677833" cy="1172633"/>
          </a:xfrm>
        </p:spPr>
        <p:txBody>
          <a:bodyPr rIns="0" anchor="b"/>
          <a:lstStyle>
            <a:lvl1pPr marL="0" indent="0" algn="ctr">
              <a:buFontTx/>
              <a:buNone/>
              <a:defRPr sz="6400">
                <a:solidFill>
                  <a:srgbClr val="151F26"/>
                </a:solidFill>
                <a:latin typeface="+mj-lt"/>
              </a:defRPr>
            </a:lvl1pPr>
          </a:lstStyle>
          <a:p>
            <a:pPr lvl="0"/>
            <a:r>
              <a:rPr lang="en-US" dirty="0"/>
              <a:t>Big number</a:t>
            </a:r>
          </a:p>
        </p:txBody>
      </p:sp>
      <p:sp>
        <p:nvSpPr>
          <p:cNvPr id="6" name="Text Placeholder 5"/>
          <p:cNvSpPr>
            <a:spLocks noGrp="1"/>
          </p:cNvSpPr>
          <p:nvPr>
            <p:ph type="body" sz="quarter" idx="15" hasCustomPrompt="1"/>
          </p:nvPr>
        </p:nvSpPr>
        <p:spPr>
          <a:xfrm>
            <a:off x="1264345" y="3536951"/>
            <a:ext cx="4677833" cy="499533"/>
          </a:xfrm>
        </p:spPr>
        <p:txBody>
          <a:bodyPr rIns="0" anchor="t"/>
          <a:lstStyle>
            <a:lvl1pPr marL="0" indent="0" algn="ctr">
              <a:spcAft>
                <a:spcPts val="0"/>
              </a:spcAft>
              <a:buNone/>
              <a:defRPr>
                <a:solidFill>
                  <a:srgbClr val="72848E"/>
                </a:solidFill>
              </a:defRPr>
            </a:lvl1pPr>
            <a:lvl2pPr marL="317492" indent="0" algn="ctr">
              <a:buNone/>
              <a:defRPr>
                <a:solidFill>
                  <a:srgbClr val="0061D5"/>
                </a:solidFill>
              </a:defRPr>
            </a:lvl2pPr>
            <a:lvl3pPr marL="634984" indent="0" algn="ctr">
              <a:buNone/>
              <a:defRPr>
                <a:solidFill>
                  <a:srgbClr val="0061D5"/>
                </a:solidFill>
              </a:defRPr>
            </a:lvl3pPr>
            <a:lvl4pPr marL="952476" indent="0" algn="ctr">
              <a:buNone/>
              <a:defRPr>
                <a:solidFill>
                  <a:srgbClr val="0061D5"/>
                </a:solidFill>
              </a:defRPr>
            </a:lvl4pPr>
            <a:lvl5pPr marL="1269968" indent="0" algn="ctr">
              <a:buNone/>
              <a:defRPr>
                <a:solidFill>
                  <a:srgbClr val="0061D5"/>
                </a:solidFill>
              </a:defRPr>
            </a:lvl5pPr>
          </a:lstStyle>
          <a:p>
            <a:pPr lvl="0"/>
            <a:r>
              <a:rPr lang="en-US" dirty="0"/>
              <a:t>Caption</a:t>
            </a:r>
          </a:p>
        </p:txBody>
      </p:sp>
      <p:sp>
        <p:nvSpPr>
          <p:cNvPr id="19" name="Text Placeholder 2"/>
          <p:cNvSpPr>
            <a:spLocks noGrp="1"/>
          </p:cNvSpPr>
          <p:nvPr>
            <p:ph type="body" sz="quarter" idx="16" hasCustomPrompt="1"/>
          </p:nvPr>
        </p:nvSpPr>
        <p:spPr>
          <a:xfrm>
            <a:off x="6256894" y="2364318"/>
            <a:ext cx="4677833" cy="1172633"/>
          </a:xfrm>
        </p:spPr>
        <p:txBody>
          <a:bodyPr rIns="0" anchor="b"/>
          <a:lstStyle>
            <a:lvl1pPr marL="0" indent="0" algn="ctr">
              <a:buFontTx/>
              <a:buNone/>
              <a:defRPr sz="6400">
                <a:solidFill>
                  <a:srgbClr val="151F26"/>
                </a:solidFill>
                <a:latin typeface="+mj-lt"/>
              </a:defRPr>
            </a:lvl1pPr>
          </a:lstStyle>
          <a:p>
            <a:pPr lvl="0"/>
            <a:r>
              <a:rPr lang="en-US" dirty="0"/>
              <a:t>Big number</a:t>
            </a:r>
          </a:p>
        </p:txBody>
      </p:sp>
      <p:sp>
        <p:nvSpPr>
          <p:cNvPr id="20" name="Text Placeholder 5"/>
          <p:cNvSpPr>
            <a:spLocks noGrp="1"/>
          </p:cNvSpPr>
          <p:nvPr>
            <p:ph type="body" sz="quarter" idx="17" hasCustomPrompt="1"/>
          </p:nvPr>
        </p:nvSpPr>
        <p:spPr>
          <a:xfrm>
            <a:off x="6256894" y="3536951"/>
            <a:ext cx="4677833" cy="499533"/>
          </a:xfrm>
        </p:spPr>
        <p:txBody>
          <a:bodyPr rIns="0" anchor="t"/>
          <a:lstStyle>
            <a:lvl1pPr marL="0" indent="0" algn="ctr">
              <a:spcAft>
                <a:spcPts val="0"/>
              </a:spcAft>
              <a:buNone/>
              <a:defRPr>
                <a:solidFill>
                  <a:srgbClr val="72848E"/>
                </a:solidFill>
              </a:defRPr>
            </a:lvl1pPr>
            <a:lvl2pPr marL="317492" indent="0" algn="ctr">
              <a:buNone/>
              <a:defRPr>
                <a:solidFill>
                  <a:srgbClr val="0061D5"/>
                </a:solidFill>
              </a:defRPr>
            </a:lvl2pPr>
            <a:lvl3pPr marL="634984" indent="0" algn="ctr">
              <a:buNone/>
              <a:defRPr>
                <a:solidFill>
                  <a:srgbClr val="0061D5"/>
                </a:solidFill>
              </a:defRPr>
            </a:lvl3pPr>
            <a:lvl4pPr marL="952476" indent="0" algn="ctr">
              <a:buNone/>
              <a:defRPr>
                <a:solidFill>
                  <a:srgbClr val="0061D5"/>
                </a:solidFill>
              </a:defRPr>
            </a:lvl4pPr>
            <a:lvl5pPr marL="1269968" indent="0" algn="ctr">
              <a:buNone/>
              <a:defRPr>
                <a:solidFill>
                  <a:srgbClr val="0061D5"/>
                </a:solidFill>
              </a:defRPr>
            </a:lvl5pPr>
          </a:lstStyle>
          <a:p>
            <a:pPr lvl="0"/>
            <a:r>
              <a:rPr lang="en-US" dirty="0"/>
              <a:t>Caption</a:t>
            </a:r>
          </a:p>
        </p:txBody>
      </p:sp>
      <p:sp>
        <p:nvSpPr>
          <p:cNvPr id="5" name="Text Placeholder 4"/>
          <p:cNvSpPr>
            <a:spLocks noGrp="1"/>
          </p:cNvSpPr>
          <p:nvPr>
            <p:ph type="body" sz="quarter" idx="19" hasCustomPrompt="1"/>
          </p:nvPr>
        </p:nvSpPr>
        <p:spPr>
          <a:xfrm>
            <a:off x="1263652" y="6273800"/>
            <a:ext cx="4677833" cy="304800"/>
          </a:xfrm>
        </p:spPr>
        <p:txBody>
          <a:bodyPr/>
          <a:lstStyle>
            <a:lvl1pPr marL="0" indent="0" algn="ctr">
              <a:buNone/>
              <a:defRPr sz="1000" baseline="0"/>
            </a:lvl1pPr>
          </a:lstStyle>
          <a:p>
            <a:pPr lvl="0"/>
            <a:r>
              <a:rPr lang="en-US" dirty="0"/>
              <a:t>Source: Info here</a:t>
            </a:r>
          </a:p>
        </p:txBody>
      </p:sp>
      <p:sp>
        <p:nvSpPr>
          <p:cNvPr id="8" name="Text Placeholder 7"/>
          <p:cNvSpPr>
            <a:spLocks noGrp="1"/>
          </p:cNvSpPr>
          <p:nvPr>
            <p:ph type="body" sz="quarter" idx="20" hasCustomPrompt="1"/>
          </p:nvPr>
        </p:nvSpPr>
        <p:spPr>
          <a:xfrm>
            <a:off x="6256868" y="6273800"/>
            <a:ext cx="4677833" cy="304800"/>
          </a:xfrm>
        </p:spPr>
        <p:txBody>
          <a:bodyPr/>
          <a:lstStyle>
            <a:lvl1pPr marL="0" indent="0" algn="ctr">
              <a:buNone/>
              <a:defRPr sz="1000">
                <a:solidFill>
                  <a:srgbClr val="636D78"/>
                </a:solidFill>
              </a:defRPr>
            </a:lvl1pPr>
          </a:lstStyle>
          <a:p>
            <a:pPr lvl="0"/>
            <a:r>
              <a:rPr lang="en-US" dirty="0"/>
              <a:t>Source: Info here</a:t>
            </a:r>
          </a:p>
        </p:txBody>
      </p:sp>
    </p:spTree>
    <p:extLst>
      <p:ext uri="{BB962C8B-B14F-4D97-AF65-F5344CB8AC3E}">
        <p14:creationId xmlns:p14="http://schemas.microsoft.com/office/powerpoint/2010/main" val="27852672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hart: Big number">
    <p:spTree>
      <p:nvGrpSpPr>
        <p:cNvPr id="1" name=""/>
        <p:cNvGrpSpPr/>
        <p:nvPr/>
      </p:nvGrpSpPr>
      <p:grpSpPr>
        <a:xfrm>
          <a:off x="0" y="0"/>
          <a:ext cx="0" cy="0"/>
          <a:chOff x="0" y="0"/>
          <a:chExt cx="0" cy="0"/>
        </a:xfrm>
      </p:grpSpPr>
      <p:sp>
        <p:nvSpPr>
          <p:cNvPr id="23" name="Text Placeholder 19"/>
          <p:cNvSpPr>
            <a:spLocks noGrp="1"/>
          </p:cNvSpPr>
          <p:nvPr>
            <p:ph type="body" sz="quarter" idx="25" hasCustomPrompt="1"/>
          </p:nvPr>
        </p:nvSpPr>
        <p:spPr>
          <a:xfrm>
            <a:off x="619353" y="1767417"/>
            <a:ext cx="4879749" cy="2580216"/>
          </a:xfrm>
        </p:spPr>
        <p:txBody>
          <a:bodyPr/>
          <a:lstStyle>
            <a:lvl1pPr marL="0" indent="0">
              <a:lnSpc>
                <a:spcPct val="110000"/>
              </a:lnSpc>
              <a:buFontTx/>
              <a:buNone/>
              <a:defRPr sz="3200">
                <a:solidFill>
                  <a:srgbClr val="151F26"/>
                </a:solidFill>
                <a:latin typeface="+mj-lt"/>
              </a:defRPr>
            </a:lvl1pPr>
          </a:lstStyle>
          <a:p>
            <a:pPr hangingPunct="1"/>
            <a:r>
              <a:rPr lang="en-US" dirty="0"/>
              <a:t>Slide title, </a:t>
            </a:r>
            <a:br>
              <a:rPr lang="en-US" dirty="0"/>
            </a:br>
            <a:r>
              <a:rPr lang="en-US" dirty="0" err="1"/>
              <a:t>Lato</a:t>
            </a:r>
            <a:r>
              <a:rPr lang="en-US" dirty="0"/>
              <a:t> Light, 32 pt.</a:t>
            </a:r>
          </a:p>
        </p:txBody>
      </p:sp>
      <p:sp>
        <p:nvSpPr>
          <p:cNvPr id="10" name="Shape 73"/>
          <p:cNvSpPr>
            <a:spLocks noGrp="1"/>
          </p:cNvSpPr>
          <p:nvPr>
            <p:ph type="body" sz="quarter" idx="1" hasCustomPrompt="1"/>
          </p:nvPr>
        </p:nvSpPr>
        <p:spPr>
          <a:xfrm>
            <a:off x="6400800" y="1400562"/>
            <a:ext cx="5181600" cy="5178039"/>
          </a:xfrm>
          <a:prstGeom prst="rect">
            <a:avLst/>
          </a:prstGeom>
        </p:spPr>
        <p:txBody>
          <a:bodyPr lIns="0" tIns="0" rIns="0" bIns="0" anchor="t"/>
          <a:lstStyle>
            <a:lvl1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1pPr>
            <a:lvl2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2pPr>
            <a:lvl3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3pPr>
            <a:lvl4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4pPr>
            <a:lvl5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11" name="Text Placeholder 2"/>
          <p:cNvSpPr>
            <a:spLocks noGrp="1"/>
          </p:cNvSpPr>
          <p:nvPr>
            <p:ph type="body" sz="quarter" idx="13" hasCustomPrompt="1"/>
          </p:nvPr>
        </p:nvSpPr>
        <p:spPr>
          <a:xfrm>
            <a:off x="619353" y="1400562"/>
            <a:ext cx="4879749" cy="366855"/>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2" name="Picture Placeholder 23"/>
          <p:cNvSpPr>
            <a:spLocks noGrp="1"/>
          </p:cNvSpPr>
          <p:nvPr>
            <p:ph type="pic" sz="quarter" idx="19"/>
          </p:nvPr>
        </p:nvSpPr>
        <p:spPr>
          <a:xfrm>
            <a:off x="5791201" y="1400561"/>
            <a:ext cx="317500" cy="319616"/>
          </a:xfrm>
          <a:solidFill>
            <a:srgbClr val="FFFFFF"/>
          </a:solidFill>
        </p:spPr>
        <p:txBody>
          <a:bodyPr/>
          <a:lstStyle>
            <a:lvl1pPr>
              <a:defRPr sz="1067">
                <a:solidFill>
                  <a:schemeClr val="bg1"/>
                </a:solidFill>
              </a:defRPr>
            </a:lvl1pPr>
          </a:lstStyle>
          <a:p>
            <a:endParaRPr lang="en-US" dirty="0"/>
          </a:p>
        </p:txBody>
      </p:sp>
      <p:sp>
        <p:nvSpPr>
          <p:cNvPr id="13" name="Picture Placeholder 23"/>
          <p:cNvSpPr>
            <a:spLocks noGrp="1"/>
          </p:cNvSpPr>
          <p:nvPr>
            <p:ph type="pic" sz="quarter" idx="21"/>
          </p:nvPr>
        </p:nvSpPr>
        <p:spPr>
          <a:xfrm>
            <a:off x="5791201" y="1880814"/>
            <a:ext cx="317500" cy="319616"/>
          </a:xfrm>
          <a:solidFill>
            <a:srgbClr val="FFFFFF"/>
          </a:solidFill>
        </p:spPr>
        <p:txBody>
          <a:bodyPr/>
          <a:lstStyle>
            <a:lvl1pPr>
              <a:defRPr sz="1067">
                <a:solidFill>
                  <a:schemeClr val="bg1"/>
                </a:solidFill>
              </a:defRPr>
            </a:lvl1pPr>
          </a:lstStyle>
          <a:p>
            <a:endParaRPr lang="en-US" dirty="0"/>
          </a:p>
        </p:txBody>
      </p:sp>
      <p:sp>
        <p:nvSpPr>
          <p:cNvPr id="18" name="Picture Placeholder 23"/>
          <p:cNvSpPr>
            <a:spLocks noGrp="1"/>
          </p:cNvSpPr>
          <p:nvPr>
            <p:ph type="pic" sz="quarter" idx="22"/>
          </p:nvPr>
        </p:nvSpPr>
        <p:spPr>
          <a:xfrm>
            <a:off x="5791201" y="2361067"/>
            <a:ext cx="317500" cy="319616"/>
          </a:xfrm>
          <a:solidFill>
            <a:srgbClr val="FFFFFF"/>
          </a:solidFill>
        </p:spPr>
        <p:txBody>
          <a:bodyPr/>
          <a:lstStyle>
            <a:lvl1pPr>
              <a:defRPr sz="1067">
                <a:solidFill>
                  <a:schemeClr val="bg1"/>
                </a:solidFill>
              </a:defRPr>
            </a:lvl1pPr>
          </a:lstStyle>
          <a:p>
            <a:endParaRPr lang="en-US" dirty="0"/>
          </a:p>
        </p:txBody>
      </p:sp>
      <p:sp>
        <p:nvSpPr>
          <p:cNvPr id="21" name="Picture Placeholder 23"/>
          <p:cNvSpPr>
            <a:spLocks noGrp="1"/>
          </p:cNvSpPr>
          <p:nvPr>
            <p:ph type="pic" sz="quarter" idx="23"/>
          </p:nvPr>
        </p:nvSpPr>
        <p:spPr>
          <a:xfrm>
            <a:off x="5791201" y="2841320"/>
            <a:ext cx="317500" cy="319616"/>
          </a:xfrm>
          <a:solidFill>
            <a:srgbClr val="FFFFFF"/>
          </a:solidFill>
        </p:spPr>
        <p:txBody>
          <a:bodyPr/>
          <a:lstStyle>
            <a:lvl1pPr>
              <a:defRPr sz="1067">
                <a:solidFill>
                  <a:schemeClr val="bg1"/>
                </a:solidFill>
              </a:defRPr>
            </a:lvl1pPr>
          </a:lstStyle>
          <a:p>
            <a:endParaRPr lang="en-US" dirty="0"/>
          </a:p>
        </p:txBody>
      </p:sp>
      <p:sp>
        <p:nvSpPr>
          <p:cNvPr id="22" name="Picture Placeholder 23"/>
          <p:cNvSpPr>
            <a:spLocks noGrp="1"/>
          </p:cNvSpPr>
          <p:nvPr>
            <p:ph type="pic" sz="quarter" idx="24"/>
          </p:nvPr>
        </p:nvSpPr>
        <p:spPr>
          <a:xfrm>
            <a:off x="5791201" y="3321573"/>
            <a:ext cx="317500" cy="319616"/>
          </a:xfrm>
          <a:solidFill>
            <a:srgbClr val="FFFFFF"/>
          </a:solidFill>
        </p:spPr>
        <p:txBody>
          <a:bodyPr/>
          <a:lstStyle>
            <a:lvl1pPr>
              <a:defRPr sz="1067">
                <a:solidFill>
                  <a:schemeClr val="bg1"/>
                </a:solidFill>
              </a:defRPr>
            </a:lvl1pPr>
          </a:lstStyle>
          <a:p>
            <a:endParaRPr lang="en-US" dirty="0"/>
          </a:p>
        </p:txBody>
      </p:sp>
    </p:spTree>
    <p:extLst>
      <p:ext uri="{BB962C8B-B14F-4D97-AF65-F5344CB8AC3E}">
        <p14:creationId xmlns:p14="http://schemas.microsoft.com/office/powerpoint/2010/main" val="126453454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hart: Big number">
    <p:spTree>
      <p:nvGrpSpPr>
        <p:cNvPr id="1" name=""/>
        <p:cNvGrpSpPr/>
        <p:nvPr/>
      </p:nvGrpSpPr>
      <p:grpSpPr>
        <a:xfrm>
          <a:off x="0" y="0"/>
          <a:ext cx="0" cy="0"/>
          <a:chOff x="0" y="0"/>
          <a:chExt cx="0" cy="0"/>
        </a:xfrm>
      </p:grpSpPr>
      <p:cxnSp>
        <p:nvCxnSpPr>
          <p:cNvPr id="16" name="Straight Connector 15"/>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4" name="Text Placeholder 19"/>
          <p:cNvSpPr>
            <a:spLocks noGrp="1"/>
          </p:cNvSpPr>
          <p:nvPr>
            <p:ph type="body" sz="quarter" idx="25" hasCustomPrompt="1"/>
          </p:nvPr>
        </p:nvSpPr>
        <p:spPr>
          <a:xfrm>
            <a:off x="619353" y="1767417"/>
            <a:ext cx="5171845" cy="2580216"/>
          </a:xfrm>
        </p:spPr>
        <p:txBody>
          <a:bodyPr/>
          <a:lstStyle>
            <a:lvl1pPr marL="0" indent="0">
              <a:lnSpc>
                <a:spcPct val="110000"/>
              </a:lnSpc>
              <a:buFontTx/>
              <a:buNone/>
              <a:defRPr sz="3200">
                <a:solidFill>
                  <a:srgbClr val="151F26"/>
                </a:solidFill>
                <a:latin typeface="+mj-lt"/>
              </a:defRPr>
            </a:lvl1pPr>
          </a:lstStyle>
          <a:p>
            <a:pPr hangingPunct="1"/>
            <a:r>
              <a:rPr lang="en-US" dirty="0"/>
              <a:t>Slide title, </a:t>
            </a:r>
            <a:br>
              <a:rPr lang="en-US" dirty="0"/>
            </a:br>
            <a:r>
              <a:rPr lang="en-US" dirty="0" err="1"/>
              <a:t>Lato</a:t>
            </a:r>
            <a:r>
              <a:rPr lang="en-US" dirty="0"/>
              <a:t> Light, 32 pt.</a:t>
            </a:r>
          </a:p>
        </p:txBody>
      </p:sp>
      <p:sp>
        <p:nvSpPr>
          <p:cNvPr id="15" name="Shape 73"/>
          <p:cNvSpPr>
            <a:spLocks noGrp="1"/>
          </p:cNvSpPr>
          <p:nvPr>
            <p:ph type="body" sz="quarter" idx="1" hasCustomPrompt="1"/>
          </p:nvPr>
        </p:nvSpPr>
        <p:spPr>
          <a:xfrm>
            <a:off x="6165669" y="1400562"/>
            <a:ext cx="4749212" cy="4762903"/>
          </a:xfrm>
          <a:prstGeom prst="rect">
            <a:avLst/>
          </a:prstGeom>
        </p:spPr>
        <p:txBody>
          <a:bodyPr lIns="0" tIns="0" rIns="0" bIns="0" anchor="t"/>
          <a:lstStyle>
            <a:lvl1pPr marL="228600" indent="-228600">
              <a:lnSpc>
                <a:spcPct val="100000"/>
              </a:lnSpc>
              <a:spcBef>
                <a:spcPts val="0"/>
              </a:spcBef>
              <a:spcAft>
                <a:spcPts val="1600"/>
              </a:spcAft>
              <a:buClr>
                <a:srgbClr val="0061D5"/>
              </a:buClr>
              <a:buSzPct val="120000"/>
              <a:buFont typeface=".AppleSystemUIFont" charset="0"/>
              <a:buChar char="/"/>
              <a:defRPr sz="1800">
                <a:solidFill>
                  <a:srgbClr val="72848E"/>
                </a:solidFill>
                <a:latin typeface="+mn-lt"/>
                <a:ea typeface="Lato Regular"/>
                <a:cs typeface="Lato Regular"/>
                <a:sym typeface="Lato Regular"/>
              </a:defRPr>
            </a:lvl1pPr>
            <a:lvl2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2pPr>
            <a:lvl3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3pPr>
            <a:lvl4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4pPr>
            <a:lvl5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19" name="Text Placeholder 2"/>
          <p:cNvSpPr>
            <a:spLocks noGrp="1"/>
          </p:cNvSpPr>
          <p:nvPr>
            <p:ph type="body" sz="quarter" idx="10" hasCustomPrompt="1"/>
          </p:nvPr>
        </p:nvSpPr>
        <p:spPr>
          <a:xfrm>
            <a:off x="619353" y="1400562"/>
            <a:ext cx="5171847" cy="366855"/>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204857428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4" name="Straight Connector 13"/>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7" name="Shape 54"/>
          <p:cNvSpPr>
            <a:spLocks noGrp="1"/>
          </p:cNvSpPr>
          <p:nvPr>
            <p:ph type="body" idx="1" hasCustomPrompt="1"/>
          </p:nvPr>
        </p:nvSpPr>
        <p:spPr>
          <a:xfrm>
            <a:off x="1105787" y="2578505"/>
            <a:ext cx="4990213"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
        <p:nvSpPr>
          <p:cNvPr id="11"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4" name="Text Placeholder 3"/>
          <p:cNvSpPr>
            <a:spLocks noGrp="1"/>
          </p:cNvSpPr>
          <p:nvPr>
            <p:ph type="body" sz="quarter" idx="20" hasCustomPrompt="1"/>
          </p:nvPr>
        </p:nvSpPr>
        <p:spPr>
          <a:xfrm>
            <a:off x="609601" y="1694689"/>
            <a:ext cx="5486400"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9"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4"/>
          <p:cNvSpPr>
            <a:spLocks noGrp="1"/>
          </p:cNvSpPr>
          <p:nvPr>
            <p:ph type="pic" sz="quarter" idx="24"/>
          </p:nvPr>
        </p:nvSpPr>
        <p:spPr>
          <a:xfrm>
            <a:off x="7827434" y="1953127"/>
            <a:ext cx="1985433" cy="3306791"/>
          </a:xfrm>
        </p:spPr>
        <p:txBody>
          <a:bodyPr/>
          <a:lstStyle>
            <a:lvl1pPr>
              <a:lnSpc>
                <a:spcPct val="100000"/>
              </a:lnSpc>
              <a:defRPr/>
            </a:lvl1pPr>
          </a:lstStyle>
          <a:p>
            <a:endParaRPr lang="en-US"/>
          </a:p>
        </p:txBody>
      </p:sp>
    </p:spTree>
    <p:extLst>
      <p:ext uri="{BB962C8B-B14F-4D97-AF65-F5344CB8AC3E}">
        <p14:creationId xmlns:p14="http://schemas.microsoft.com/office/powerpoint/2010/main" val="48209208"/>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Headshot 2-Up">
    <p:bg>
      <p:bgPr>
        <a:solidFill>
          <a:srgbClr val="FFFFFF"/>
        </a:solidFill>
        <a:effectLst/>
      </p:bgPr>
    </p:bg>
    <p:spTree>
      <p:nvGrpSpPr>
        <p:cNvPr id="1" name=""/>
        <p:cNvGrpSpPr/>
        <p:nvPr/>
      </p:nvGrpSpPr>
      <p:grpSpPr>
        <a:xfrm>
          <a:off x="0" y="0"/>
          <a:ext cx="0" cy="0"/>
          <a:chOff x="0" y="0"/>
          <a:chExt cx="0" cy="0"/>
        </a:xfrm>
      </p:grpSpPr>
      <p:sp>
        <p:nvSpPr>
          <p:cNvPr id="6" name="Picture Placeholder 3"/>
          <p:cNvSpPr>
            <a:spLocks noGrp="1" noChangeAspect="1"/>
          </p:cNvSpPr>
          <p:nvPr>
            <p:ph type="pic" sz="quarter" idx="20"/>
          </p:nvPr>
        </p:nvSpPr>
        <p:spPr>
          <a:xfrm>
            <a:off x="6818287"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7" name="Rectangle 6"/>
          <p:cNvSpPr/>
          <p:nvPr userDrawn="1"/>
        </p:nvSpPr>
        <p:spPr>
          <a:xfrm>
            <a:off x="6818287"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9" name="Rectangle 8"/>
          <p:cNvSpPr/>
          <p:nvPr userDrawn="1"/>
        </p:nvSpPr>
        <p:spPr>
          <a:xfrm>
            <a:off x="300311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0" name="Text Placeholder 7"/>
          <p:cNvSpPr>
            <a:spLocks noGrp="1"/>
          </p:cNvSpPr>
          <p:nvPr>
            <p:ph type="body" sz="quarter" idx="21" hasCustomPrompt="1"/>
          </p:nvPr>
        </p:nvSpPr>
        <p:spPr>
          <a:xfrm>
            <a:off x="5706653" y="4038600"/>
            <a:ext cx="4576323" cy="552451"/>
          </a:xfrm>
        </p:spPr>
        <p:txBody>
          <a:bodyPr lIns="0"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11" name="Picture Placeholder 3"/>
          <p:cNvSpPr>
            <a:spLocks noGrp="1" noChangeAspect="1"/>
          </p:cNvSpPr>
          <p:nvPr>
            <p:ph type="pic" sz="quarter" idx="24"/>
          </p:nvPr>
        </p:nvSpPr>
        <p:spPr>
          <a:xfrm>
            <a:off x="300311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3" name="Rectangle 12"/>
          <p:cNvSpPr/>
          <p:nvPr userDrawn="1"/>
        </p:nvSpPr>
        <p:spPr>
          <a:xfrm>
            <a:off x="300311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Text Placeholder 7"/>
          <p:cNvSpPr>
            <a:spLocks noGrp="1"/>
          </p:cNvSpPr>
          <p:nvPr>
            <p:ph type="body" sz="quarter" idx="25" hasCustomPrompt="1"/>
          </p:nvPr>
        </p:nvSpPr>
        <p:spPr>
          <a:xfrm>
            <a:off x="1891485" y="4038600"/>
            <a:ext cx="4576323" cy="552451"/>
          </a:xfrm>
        </p:spPr>
        <p:txBody>
          <a:bodyPr lIns="0"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15" name="Text Placeholder 9"/>
          <p:cNvSpPr>
            <a:spLocks noGrp="1"/>
          </p:cNvSpPr>
          <p:nvPr>
            <p:ph type="body" sz="quarter" idx="32" hasCustomPrompt="1"/>
          </p:nvPr>
        </p:nvSpPr>
        <p:spPr>
          <a:xfrm>
            <a:off x="5706654" y="4739219"/>
            <a:ext cx="4576324" cy="1261667"/>
          </a:xfrm>
        </p:spPr>
        <p:txBody>
          <a:bodyPr lIns="0"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16" name="Text Placeholder 9"/>
          <p:cNvSpPr>
            <a:spLocks noGrp="1"/>
          </p:cNvSpPr>
          <p:nvPr>
            <p:ph type="body" sz="quarter" idx="33" hasCustomPrompt="1"/>
          </p:nvPr>
        </p:nvSpPr>
        <p:spPr>
          <a:xfrm>
            <a:off x="1891486" y="4739219"/>
            <a:ext cx="4576324" cy="1261667"/>
          </a:xfrm>
        </p:spPr>
        <p:txBody>
          <a:bodyPr lIns="0"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Tree>
    <p:extLst>
      <p:ext uri="{BB962C8B-B14F-4D97-AF65-F5344CB8AC3E}">
        <p14:creationId xmlns:p14="http://schemas.microsoft.com/office/powerpoint/2010/main" val="1953844173"/>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4" name="Straight Connector 13"/>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4" name="Text Placeholder 3"/>
          <p:cNvSpPr>
            <a:spLocks noGrp="1"/>
          </p:cNvSpPr>
          <p:nvPr>
            <p:ph type="body" sz="quarter" idx="20" hasCustomPrompt="1"/>
          </p:nvPr>
        </p:nvSpPr>
        <p:spPr>
          <a:xfrm>
            <a:off x="609669" y="1696723"/>
            <a:ext cx="54863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5" name="Picture Placeholder 4"/>
          <p:cNvSpPr>
            <a:spLocks noGrp="1"/>
          </p:cNvSpPr>
          <p:nvPr>
            <p:ph type="pic" sz="quarter" idx="21"/>
          </p:nvPr>
        </p:nvSpPr>
        <p:spPr>
          <a:xfrm>
            <a:off x="7827434" y="1953127"/>
            <a:ext cx="1985433" cy="3306791"/>
          </a:xfrm>
        </p:spPr>
        <p:txBody>
          <a:bodyPr/>
          <a:lstStyle>
            <a:lvl1pPr>
              <a:lnSpc>
                <a:spcPct val="100000"/>
              </a:lnSpc>
              <a:defRPr/>
            </a:lvl1pPr>
          </a:lstStyle>
          <a:p>
            <a:endParaRPr lang="en-US"/>
          </a:p>
        </p:txBody>
      </p:sp>
      <p:sp>
        <p:nvSpPr>
          <p:cNvPr id="13"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945744446"/>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11" name="Shape 73"/>
          <p:cNvSpPr>
            <a:spLocks noGrp="1"/>
          </p:cNvSpPr>
          <p:nvPr>
            <p:ph type="body" sz="quarter" idx="1" hasCustomPrompt="1"/>
          </p:nvPr>
        </p:nvSpPr>
        <p:spPr>
          <a:xfrm>
            <a:off x="609601" y="2572512"/>
            <a:ext cx="5486401" cy="3811016"/>
          </a:xfrm>
          <a:prstGeom prst="rect">
            <a:avLst/>
          </a:prstGeom>
        </p:spPr>
        <p:txBody>
          <a:bodyPr lIns="0" tIns="0" rIns="0" bIns="0" anchor="t">
            <a:noAutofit/>
          </a:bodyPr>
          <a:lstStyle>
            <a:lvl1pPr marL="228600" marR="0" indent="-228600"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67"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13" name="Text Placeholder 2"/>
          <p:cNvSpPr>
            <a:spLocks noGrp="1"/>
          </p:cNvSpPr>
          <p:nvPr>
            <p:ph type="body" sz="quarter" idx="10" hasCustomPrompt="1"/>
          </p:nvPr>
        </p:nvSpPr>
        <p:spPr>
          <a:xfrm>
            <a:off x="609600" y="1400562"/>
            <a:ext cx="54766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7" name="Text Placeholder 3"/>
          <p:cNvSpPr>
            <a:spLocks noGrp="1"/>
          </p:cNvSpPr>
          <p:nvPr>
            <p:ph type="body" sz="quarter" idx="20" hasCustomPrompt="1"/>
          </p:nvPr>
        </p:nvSpPr>
        <p:spPr>
          <a:xfrm>
            <a:off x="609669" y="1696723"/>
            <a:ext cx="54863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6" name="Picture Placeholder 4"/>
          <p:cNvSpPr>
            <a:spLocks noGrp="1"/>
          </p:cNvSpPr>
          <p:nvPr>
            <p:ph type="pic" sz="quarter" idx="21"/>
          </p:nvPr>
        </p:nvSpPr>
        <p:spPr>
          <a:xfrm>
            <a:off x="7827434" y="1953127"/>
            <a:ext cx="1985433" cy="3306791"/>
          </a:xfrm>
        </p:spPr>
        <p:txBody>
          <a:bodyPr/>
          <a:lstStyle>
            <a:lvl1pPr>
              <a:lnSpc>
                <a:spcPct val="100000"/>
              </a:lnSpc>
              <a:defRPr/>
            </a:lvl1pPr>
          </a:lstStyle>
          <a:p>
            <a:endParaRPr lang="en-US"/>
          </a:p>
        </p:txBody>
      </p:sp>
    </p:spTree>
    <p:extLst>
      <p:ext uri="{BB962C8B-B14F-4D97-AF65-F5344CB8AC3E}">
        <p14:creationId xmlns:p14="http://schemas.microsoft.com/office/powerpoint/2010/main" val="157795405"/>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3"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4" name="Text Placeholder 3"/>
          <p:cNvSpPr>
            <a:spLocks noGrp="1"/>
          </p:cNvSpPr>
          <p:nvPr>
            <p:ph type="body" sz="quarter" idx="20" hasCustomPrompt="1"/>
          </p:nvPr>
        </p:nvSpPr>
        <p:spPr>
          <a:xfrm>
            <a:off x="609601" y="1694689"/>
            <a:ext cx="5486400"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5"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7"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9" name="Picture Placeholder 4"/>
          <p:cNvSpPr>
            <a:spLocks noGrp="1"/>
          </p:cNvSpPr>
          <p:nvPr>
            <p:ph type="pic" sz="quarter" idx="24"/>
          </p:nvPr>
        </p:nvSpPr>
        <p:spPr>
          <a:xfrm>
            <a:off x="7227140" y="1553103"/>
            <a:ext cx="3240432" cy="4238560"/>
          </a:xfrm>
        </p:spPr>
        <p:txBody>
          <a:bodyPr rIns="0" anchor="ctr"/>
          <a:lstStyle>
            <a:lvl1pPr marL="0" indent="0" algn="ctr">
              <a:lnSpc>
                <a:spcPct val="100000"/>
              </a:lnSpc>
              <a:buNone/>
              <a:defRPr/>
            </a:lvl1pPr>
          </a:lstStyle>
          <a:p>
            <a:endParaRPr lang="en-US"/>
          </a:p>
        </p:txBody>
      </p:sp>
      <p:sp>
        <p:nvSpPr>
          <p:cNvPr id="20" name="Shape 54"/>
          <p:cNvSpPr>
            <a:spLocks noGrp="1"/>
          </p:cNvSpPr>
          <p:nvPr>
            <p:ph type="body" idx="1" hasCustomPrompt="1"/>
          </p:nvPr>
        </p:nvSpPr>
        <p:spPr>
          <a:xfrm>
            <a:off x="1105787" y="2578505"/>
            <a:ext cx="4990213" cy="3843699"/>
          </a:xfrm>
          <a:prstGeom prst="rect">
            <a:avLst/>
          </a:prstGeom>
        </p:spPr>
        <p:txBody>
          <a:bodyPr lIns="0" anchor="t"/>
          <a:lstStyle>
            <a:lvl1pPr marL="0" indent="0">
              <a:lnSpc>
                <a:spcPct val="100000"/>
              </a:lnSpc>
              <a:spcBef>
                <a:spcPts val="0"/>
              </a:spcBef>
              <a:spcAft>
                <a:spcPts val="16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16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16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40887277"/>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6" name="Text Placeholder 2"/>
          <p:cNvSpPr>
            <a:spLocks noGrp="1"/>
          </p:cNvSpPr>
          <p:nvPr>
            <p:ph type="body" sz="quarter" idx="10" hasCustomPrompt="1"/>
          </p:nvPr>
        </p:nvSpPr>
        <p:spPr>
          <a:xfrm>
            <a:off x="609601" y="1400562"/>
            <a:ext cx="5476077"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2" name="Text Placeholder 3"/>
          <p:cNvSpPr>
            <a:spLocks noGrp="1"/>
          </p:cNvSpPr>
          <p:nvPr>
            <p:ph type="body" sz="quarter" idx="20" hasCustomPrompt="1"/>
          </p:nvPr>
        </p:nvSpPr>
        <p:spPr>
          <a:xfrm>
            <a:off x="609669" y="1696723"/>
            <a:ext cx="54863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4"/>
          <p:cNvSpPr>
            <a:spLocks noGrp="1"/>
          </p:cNvSpPr>
          <p:nvPr>
            <p:ph type="pic" sz="quarter" idx="24"/>
          </p:nvPr>
        </p:nvSpPr>
        <p:spPr>
          <a:xfrm>
            <a:off x="7227140" y="1553103"/>
            <a:ext cx="3240432" cy="4238560"/>
          </a:xfrm>
        </p:spPr>
        <p:txBody>
          <a:bodyPr rIns="0" anchor="ctr"/>
          <a:lstStyle>
            <a:lvl1pPr marL="0" indent="0" algn="ctr">
              <a:buNone/>
              <a:defRPr/>
            </a:lvl1pPr>
          </a:lstStyle>
          <a:p>
            <a:endParaRPr lang="en-US"/>
          </a:p>
        </p:txBody>
      </p:sp>
      <p:sp>
        <p:nvSpPr>
          <p:cNvPr id="10"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868370055"/>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2"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228600" marR="0" indent="-228600"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13" name="Text Placeholder 2"/>
          <p:cNvSpPr>
            <a:spLocks noGrp="1"/>
          </p:cNvSpPr>
          <p:nvPr>
            <p:ph type="body" sz="quarter" idx="10" hasCustomPrompt="1"/>
          </p:nvPr>
        </p:nvSpPr>
        <p:spPr>
          <a:xfrm>
            <a:off x="609600" y="1400562"/>
            <a:ext cx="5172384"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5" name="Text Placeholder 3"/>
          <p:cNvSpPr>
            <a:spLocks noGrp="1"/>
          </p:cNvSpPr>
          <p:nvPr>
            <p:ph type="body" sz="quarter" idx="20" hasCustomPrompt="1"/>
          </p:nvPr>
        </p:nvSpPr>
        <p:spPr>
          <a:xfrm>
            <a:off x="609669" y="1696723"/>
            <a:ext cx="51815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Picture Placeholder 4"/>
          <p:cNvSpPr>
            <a:spLocks noGrp="1"/>
          </p:cNvSpPr>
          <p:nvPr>
            <p:ph type="pic" sz="quarter" idx="24"/>
          </p:nvPr>
        </p:nvSpPr>
        <p:spPr>
          <a:xfrm>
            <a:off x="7227140" y="1553103"/>
            <a:ext cx="3240432" cy="4238560"/>
          </a:xfrm>
        </p:spPr>
        <p:txBody>
          <a:bodyPr rIns="0" anchor="ctr"/>
          <a:lstStyle>
            <a:lvl1pPr marL="0" indent="0" algn="ctr">
              <a:buNone/>
              <a:defRPr/>
            </a:lvl1pPr>
          </a:lstStyle>
          <a:p>
            <a:endParaRPr lang="en-US"/>
          </a:p>
        </p:txBody>
      </p:sp>
    </p:spTree>
    <p:extLst>
      <p:ext uri="{BB962C8B-B14F-4D97-AF65-F5344CB8AC3E}">
        <p14:creationId xmlns:p14="http://schemas.microsoft.com/office/powerpoint/2010/main" val="1380807310"/>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5_Mobile Showcase">
    <p:spTree>
      <p:nvGrpSpPr>
        <p:cNvPr id="1" name=""/>
        <p:cNvGrpSpPr/>
        <p:nvPr/>
      </p:nvGrpSpPr>
      <p:grpSpPr>
        <a:xfrm>
          <a:off x="0" y="0"/>
          <a:ext cx="0" cy="0"/>
          <a:chOff x="0" y="0"/>
          <a:chExt cx="0" cy="0"/>
        </a:xfrm>
      </p:grpSpPr>
      <p:sp>
        <p:nvSpPr>
          <p:cNvPr id="9"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0" name="Text Placeholder 3"/>
          <p:cNvSpPr>
            <a:spLocks noGrp="1"/>
          </p:cNvSpPr>
          <p:nvPr>
            <p:ph type="body" sz="quarter" idx="20" hasCustomPrompt="1"/>
          </p:nvPr>
        </p:nvSpPr>
        <p:spPr>
          <a:xfrm>
            <a:off x="609601" y="1694689"/>
            <a:ext cx="517137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7"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Text Placeholder 2"/>
          <p:cNvSpPr>
            <a:spLocks noGrp="1"/>
          </p:cNvSpPr>
          <p:nvPr>
            <p:ph type="body" sz="quarter" idx="10" hasCustomPrompt="1"/>
          </p:nvPr>
        </p:nvSpPr>
        <p:spPr>
          <a:xfrm>
            <a:off x="609601" y="1400562"/>
            <a:ext cx="517182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5" name="Rectangle 14"/>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9"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
        <p:nvSpPr>
          <p:cNvPr id="12" name="Shape 54"/>
          <p:cNvSpPr>
            <a:spLocks noGrp="1"/>
          </p:cNvSpPr>
          <p:nvPr>
            <p:ph type="body" idx="1" hasCustomPrompt="1"/>
          </p:nvPr>
        </p:nvSpPr>
        <p:spPr>
          <a:xfrm>
            <a:off x="1105787" y="2578505"/>
            <a:ext cx="4685387"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019381001"/>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Mobile Showcase">
    <p:spTree>
      <p:nvGrpSpPr>
        <p:cNvPr id="1" name=""/>
        <p:cNvGrpSpPr/>
        <p:nvPr/>
      </p:nvGrpSpPr>
      <p:grpSpPr>
        <a:xfrm>
          <a:off x="0" y="0"/>
          <a:ext cx="0" cy="0"/>
          <a:chOff x="0" y="0"/>
          <a:chExt cx="0" cy="0"/>
        </a:xfrm>
      </p:grpSpPr>
      <p:sp>
        <p:nvSpPr>
          <p:cNvPr id="9" name="Rectangle 8"/>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2" name="Picture Placeholder 9"/>
          <p:cNvSpPr>
            <a:spLocks noGrp="1"/>
          </p:cNvSpPr>
          <p:nvPr>
            <p:ph type="pic" sz="quarter" idx="11"/>
          </p:nvPr>
        </p:nvSpPr>
        <p:spPr>
          <a:xfrm>
            <a:off x="6854176" y="1813265"/>
            <a:ext cx="5337825" cy="3418895"/>
          </a:xfrm>
        </p:spPr>
        <p:txBody>
          <a:bodyPr rIns="0" anchor="ctr"/>
          <a:lstStyle>
            <a:lvl1pPr marL="0" indent="0" algn="ctr">
              <a:buNone/>
              <a:defRPr/>
            </a:lvl1pPr>
          </a:lstStyle>
          <a:p>
            <a:endParaRPr lang="en-US"/>
          </a:p>
        </p:txBody>
      </p:sp>
      <p:sp>
        <p:nvSpPr>
          <p:cNvPr id="14" name="Text Placeholder 2"/>
          <p:cNvSpPr>
            <a:spLocks noGrp="1"/>
          </p:cNvSpPr>
          <p:nvPr>
            <p:ph type="body" sz="quarter" idx="10" hasCustomPrompt="1"/>
          </p:nvPr>
        </p:nvSpPr>
        <p:spPr>
          <a:xfrm>
            <a:off x="609601" y="1400562"/>
            <a:ext cx="5171847"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8" name="Text Placeholder 3"/>
          <p:cNvSpPr>
            <a:spLocks noGrp="1"/>
          </p:cNvSpPr>
          <p:nvPr>
            <p:ph type="body" sz="quarter" idx="20" hasCustomPrompt="1"/>
          </p:nvPr>
        </p:nvSpPr>
        <p:spPr>
          <a:xfrm>
            <a:off x="609669" y="1696723"/>
            <a:ext cx="51815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
        <p:nvSpPr>
          <p:cNvPr id="13"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spc="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spc="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spc="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424166265"/>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Mobile Showcase">
    <p:spTree>
      <p:nvGrpSpPr>
        <p:cNvPr id="1" name=""/>
        <p:cNvGrpSpPr/>
        <p:nvPr/>
      </p:nvGrpSpPr>
      <p:grpSpPr>
        <a:xfrm>
          <a:off x="0" y="0"/>
          <a:ext cx="0" cy="0"/>
          <a:chOff x="0" y="0"/>
          <a:chExt cx="0" cy="0"/>
        </a:xfrm>
      </p:grpSpPr>
      <p:sp>
        <p:nvSpPr>
          <p:cNvPr id="8"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9" name="Text Placeholder 2"/>
          <p:cNvSpPr>
            <a:spLocks noGrp="1"/>
          </p:cNvSpPr>
          <p:nvPr>
            <p:ph type="body" sz="quarter" idx="10" hasCustomPrompt="1"/>
          </p:nvPr>
        </p:nvSpPr>
        <p:spPr>
          <a:xfrm>
            <a:off x="609600" y="1400562"/>
            <a:ext cx="51718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3" name="Text Placeholder 3"/>
          <p:cNvSpPr>
            <a:spLocks noGrp="1"/>
          </p:cNvSpPr>
          <p:nvPr>
            <p:ph type="body" sz="quarter" idx="20" hasCustomPrompt="1"/>
          </p:nvPr>
        </p:nvSpPr>
        <p:spPr>
          <a:xfrm>
            <a:off x="609601" y="1696723"/>
            <a:ext cx="51815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0" name="Rectangle 9"/>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Tree>
    <p:extLst>
      <p:ext uri="{BB962C8B-B14F-4D97-AF65-F5344CB8AC3E}">
        <p14:creationId xmlns:p14="http://schemas.microsoft.com/office/powerpoint/2010/main" val="1654469114"/>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Mobile Showcase">
    <p:spTree>
      <p:nvGrpSpPr>
        <p:cNvPr id="1" name=""/>
        <p:cNvGrpSpPr/>
        <p:nvPr/>
      </p:nvGrpSpPr>
      <p:grpSpPr>
        <a:xfrm>
          <a:off x="0" y="0"/>
          <a:ext cx="0" cy="0"/>
          <a:chOff x="0" y="0"/>
          <a:chExt cx="0" cy="0"/>
        </a:xfrm>
      </p:grpSpPr>
      <p:pic>
        <p:nvPicPr>
          <p:cNvPr id="6"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10" name="Picture Placeholder 9"/>
          <p:cNvSpPr>
            <a:spLocks noGrp="1"/>
          </p:cNvSpPr>
          <p:nvPr>
            <p:ph type="pic" sz="quarter" idx="11"/>
          </p:nvPr>
        </p:nvSpPr>
        <p:spPr>
          <a:xfrm>
            <a:off x="4315509" y="1466742"/>
            <a:ext cx="8784439" cy="5472873"/>
          </a:xfrm>
          <a:solidFill>
            <a:srgbClr val="4D4E4F"/>
          </a:solidFill>
        </p:spPr>
        <p:txBody>
          <a:bodyPr rIns="0" anchor="ctr"/>
          <a:lstStyle>
            <a:lvl1pPr marL="0" indent="0" algn="ctr">
              <a:buNone/>
              <a:defRPr/>
            </a:lvl1pPr>
          </a:lstStyle>
          <a:p>
            <a:endParaRPr lang="en-US"/>
          </a:p>
        </p:txBody>
      </p:sp>
      <p:cxnSp>
        <p:nvCxnSpPr>
          <p:cNvPr id="7" name="Straight Connector 6"/>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6" name="Picture Placeholder 23"/>
          <p:cNvSpPr>
            <a:spLocks noGrp="1"/>
          </p:cNvSpPr>
          <p:nvPr>
            <p:ph type="pic" sz="quarter" idx="19"/>
          </p:nvPr>
        </p:nvSpPr>
        <p:spPr>
          <a:xfrm>
            <a:off x="605193" y="3208160"/>
            <a:ext cx="317500" cy="319616"/>
          </a:xfrm>
          <a:solidFill>
            <a:srgbClr val="FFFFFF"/>
          </a:solidFill>
        </p:spPr>
        <p:txBody>
          <a:bodyPr/>
          <a:lstStyle>
            <a:lvl1pPr>
              <a:defRPr sz="1067">
                <a:solidFill>
                  <a:schemeClr val="bg1"/>
                </a:solidFill>
              </a:defRPr>
            </a:lvl1pPr>
          </a:lstStyle>
          <a:p>
            <a:endParaRPr lang="en-US" dirty="0"/>
          </a:p>
        </p:txBody>
      </p:sp>
      <p:sp>
        <p:nvSpPr>
          <p:cNvPr id="18" name="Picture Placeholder 23"/>
          <p:cNvSpPr>
            <a:spLocks noGrp="1"/>
          </p:cNvSpPr>
          <p:nvPr>
            <p:ph type="pic" sz="quarter" idx="21"/>
          </p:nvPr>
        </p:nvSpPr>
        <p:spPr>
          <a:xfrm>
            <a:off x="605193" y="3695749"/>
            <a:ext cx="317500" cy="319616"/>
          </a:xfrm>
          <a:solidFill>
            <a:srgbClr val="FFFFFF"/>
          </a:solidFill>
        </p:spPr>
        <p:txBody>
          <a:bodyPr/>
          <a:lstStyle>
            <a:lvl1pPr>
              <a:defRPr sz="1067">
                <a:solidFill>
                  <a:schemeClr val="bg1"/>
                </a:solidFill>
              </a:defRPr>
            </a:lvl1pPr>
          </a:lstStyle>
          <a:p>
            <a:endParaRPr lang="en-US" dirty="0"/>
          </a:p>
        </p:txBody>
      </p:sp>
      <p:sp>
        <p:nvSpPr>
          <p:cNvPr id="19" name="Picture Placeholder 23"/>
          <p:cNvSpPr>
            <a:spLocks noGrp="1"/>
          </p:cNvSpPr>
          <p:nvPr>
            <p:ph type="pic" sz="quarter" idx="22"/>
          </p:nvPr>
        </p:nvSpPr>
        <p:spPr>
          <a:xfrm>
            <a:off x="605193" y="4183339"/>
            <a:ext cx="317500" cy="319616"/>
          </a:xfrm>
          <a:solidFill>
            <a:srgbClr val="FFFFFF"/>
          </a:solidFill>
        </p:spPr>
        <p:txBody>
          <a:bodyPr/>
          <a:lstStyle>
            <a:lvl1pPr>
              <a:defRPr sz="1067">
                <a:solidFill>
                  <a:schemeClr val="bg1"/>
                </a:solidFill>
              </a:defRPr>
            </a:lvl1pPr>
          </a:lstStyle>
          <a:p>
            <a:endParaRPr lang="en-US" dirty="0"/>
          </a:p>
        </p:txBody>
      </p:sp>
      <p:sp>
        <p:nvSpPr>
          <p:cNvPr id="20" name="Picture Placeholder 23"/>
          <p:cNvSpPr>
            <a:spLocks noGrp="1"/>
          </p:cNvSpPr>
          <p:nvPr>
            <p:ph type="pic" sz="quarter" idx="23"/>
          </p:nvPr>
        </p:nvSpPr>
        <p:spPr>
          <a:xfrm>
            <a:off x="605193" y="4670928"/>
            <a:ext cx="317500" cy="319616"/>
          </a:xfrm>
          <a:solidFill>
            <a:srgbClr val="FFFFFF"/>
          </a:solidFill>
        </p:spPr>
        <p:txBody>
          <a:bodyPr/>
          <a:lstStyle>
            <a:lvl1pPr>
              <a:defRPr sz="1067">
                <a:solidFill>
                  <a:schemeClr val="bg1"/>
                </a:solidFill>
              </a:defRPr>
            </a:lvl1pPr>
          </a:lstStyle>
          <a:p>
            <a:endParaRPr lang="en-US" dirty="0"/>
          </a:p>
        </p:txBody>
      </p:sp>
      <p:sp>
        <p:nvSpPr>
          <p:cNvPr id="21" name="Text Placeholder 2"/>
          <p:cNvSpPr>
            <a:spLocks noGrp="1"/>
          </p:cNvSpPr>
          <p:nvPr>
            <p:ph type="body" sz="quarter" idx="10" hasCustomPrompt="1"/>
          </p:nvPr>
        </p:nvSpPr>
        <p:spPr>
          <a:xfrm>
            <a:off x="619355" y="1400562"/>
            <a:ext cx="3565467" cy="555239"/>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22" name="Text Placeholder 3"/>
          <p:cNvSpPr>
            <a:spLocks noGrp="1"/>
          </p:cNvSpPr>
          <p:nvPr>
            <p:ph type="body" sz="quarter" idx="20" hasCustomPrompt="1"/>
          </p:nvPr>
        </p:nvSpPr>
        <p:spPr>
          <a:xfrm>
            <a:off x="609669" y="1696723"/>
            <a:ext cx="3575153" cy="1463927"/>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Shape 54"/>
          <p:cNvSpPr>
            <a:spLocks noGrp="1"/>
          </p:cNvSpPr>
          <p:nvPr>
            <p:ph type="body" idx="1" hasCustomPrompt="1"/>
          </p:nvPr>
        </p:nvSpPr>
        <p:spPr>
          <a:xfrm>
            <a:off x="1105787" y="3169759"/>
            <a:ext cx="3079035" cy="3214044"/>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737927282"/>
      </p:ext>
    </p:extLst>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Mobile Showcase">
    <p:spTree>
      <p:nvGrpSpPr>
        <p:cNvPr id="1" name=""/>
        <p:cNvGrpSpPr/>
        <p:nvPr/>
      </p:nvGrpSpPr>
      <p:grpSpPr>
        <a:xfrm>
          <a:off x="0" y="0"/>
          <a:ext cx="0" cy="0"/>
          <a:chOff x="0" y="0"/>
          <a:chExt cx="0" cy="0"/>
        </a:xfrm>
      </p:grpSpPr>
      <p:pic>
        <p:nvPicPr>
          <p:cNvPr id="8"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9" name="Picture Placeholder 9"/>
          <p:cNvSpPr>
            <a:spLocks noGrp="1"/>
          </p:cNvSpPr>
          <p:nvPr>
            <p:ph type="pic" sz="quarter" idx="11"/>
          </p:nvPr>
        </p:nvSpPr>
        <p:spPr>
          <a:xfrm>
            <a:off x="4301250"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14" name="Text Placeholder 2"/>
          <p:cNvSpPr>
            <a:spLocks noGrp="1"/>
          </p:cNvSpPr>
          <p:nvPr>
            <p:ph type="body" sz="quarter" idx="10" hasCustomPrompt="1"/>
          </p:nvPr>
        </p:nvSpPr>
        <p:spPr>
          <a:xfrm>
            <a:off x="619354" y="1400562"/>
            <a:ext cx="3576452" cy="540748"/>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Text Placeholder 3"/>
          <p:cNvSpPr>
            <a:spLocks noGrp="1"/>
          </p:cNvSpPr>
          <p:nvPr>
            <p:ph type="body" sz="quarter" idx="20" hasCustomPrompt="1"/>
          </p:nvPr>
        </p:nvSpPr>
        <p:spPr>
          <a:xfrm>
            <a:off x="609669" y="1696722"/>
            <a:ext cx="3586137" cy="1477785"/>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Shape 54"/>
          <p:cNvSpPr>
            <a:spLocks noGrp="1"/>
          </p:cNvSpPr>
          <p:nvPr>
            <p:ph type="body" idx="1" hasCustomPrompt="1"/>
          </p:nvPr>
        </p:nvSpPr>
        <p:spPr>
          <a:xfrm>
            <a:off x="609601" y="3174506"/>
            <a:ext cx="3576452" cy="3388591"/>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304792"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872701810"/>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Headshot 4-Up">
    <p:bg>
      <p:bgPr>
        <a:solidFill>
          <a:srgbClr val="FFFFFF"/>
        </a:solidFill>
        <a:effectLst/>
      </p:bgPr>
    </p:bg>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320955" y="1148120"/>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22" name="Text Placeholder 2"/>
          <p:cNvSpPr>
            <a:spLocks noGrp="1"/>
          </p:cNvSpPr>
          <p:nvPr>
            <p:ph type="body" sz="quarter" idx="23" hasCustomPrompt="1"/>
          </p:nvPr>
        </p:nvSpPr>
        <p:spPr>
          <a:xfrm>
            <a:off x="3447384" y="1345699"/>
            <a:ext cx="2149072" cy="785385"/>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a:t>
            </a:r>
            <a:br>
              <a:rPr lang="en-US" dirty="0"/>
            </a:br>
            <a:r>
              <a:rPr lang="en-US" dirty="0"/>
              <a:t>name</a:t>
            </a:r>
          </a:p>
        </p:txBody>
      </p:sp>
      <p:sp>
        <p:nvSpPr>
          <p:cNvPr id="11" name="Picture Placeholder 3"/>
          <p:cNvSpPr>
            <a:spLocks noGrp="1" noChangeAspect="1"/>
          </p:cNvSpPr>
          <p:nvPr>
            <p:ph type="pic" sz="quarter" idx="25"/>
          </p:nvPr>
        </p:nvSpPr>
        <p:spPr>
          <a:xfrm>
            <a:off x="6475547" y="1148120"/>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5" name="Text Placeholder 4"/>
          <p:cNvSpPr>
            <a:spLocks noGrp="1"/>
          </p:cNvSpPr>
          <p:nvPr>
            <p:ph type="body" sz="quarter" idx="34" hasCustomPrompt="1"/>
          </p:nvPr>
        </p:nvSpPr>
        <p:spPr>
          <a:xfrm>
            <a:off x="3448051" y="2207684"/>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 name="TextBox 5"/>
          <p:cNvSpPr txBox="1"/>
          <p:nvPr userDrawn="1"/>
        </p:nvSpPr>
        <p:spPr>
          <a:xfrm>
            <a:off x="4193703" y="2403813"/>
            <a:ext cx="123175" cy="410433"/>
          </a:xfrm>
          <a:prstGeom prst="rect">
            <a:avLst/>
          </a:prstGeom>
          <a:ln w="25400">
            <a:miter lim="400000"/>
          </a:ln>
          <a:extLst>
            <a:ext uri="{C572A759-6A51-4108-AA02-DFA0A04FC94B}">
              <ma14:wrappingTextBoxFlag xmlns="" xmlns:ma14="http://schemas.microsoft.com/office/mac/drawingml/2011/main" val="1"/>
            </a:ext>
          </a:extLst>
        </p:spPr>
        <p:txBody>
          <a:bodyPr wrap="none" lIns="60960" tIns="60960" rIns="60960" bIns="60960" rtlCol="0">
            <a:spAutoFit/>
          </a:bodyPr>
          <a:lstStyle/>
          <a:p>
            <a:pPr>
              <a:lnSpc>
                <a:spcPct val="100000"/>
              </a:lnSpc>
              <a:spcBef>
                <a:spcPts val="900"/>
              </a:spcBef>
            </a:pPr>
            <a:endParaRPr lang="en-US" sz="1867" spc="0" dirty="0" err="1">
              <a:solidFill>
                <a:srgbClr val="72848E"/>
              </a:solidFill>
              <a:latin typeface="+mn-lt"/>
              <a:ea typeface="Lato Light" charset="0"/>
              <a:cs typeface="Lato Light" charset="0"/>
              <a:sym typeface="Lato Light"/>
            </a:endParaRPr>
          </a:p>
        </p:txBody>
      </p:sp>
      <p:sp>
        <p:nvSpPr>
          <p:cNvPr id="20" name="Text Placeholder 2"/>
          <p:cNvSpPr>
            <a:spLocks noGrp="1"/>
          </p:cNvSpPr>
          <p:nvPr>
            <p:ph type="body" sz="quarter" idx="35" hasCustomPrompt="1"/>
          </p:nvPr>
        </p:nvSpPr>
        <p:spPr>
          <a:xfrm>
            <a:off x="8497120" y="1345699"/>
            <a:ext cx="2149072" cy="798708"/>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21" name="Text Placeholder 4"/>
          <p:cNvSpPr>
            <a:spLocks noGrp="1"/>
          </p:cNvSpPr>
          <p:nvPr>
            <p:ph type="body" sz="quarter" idx="36" hasCustomPrompt="1"/>
          </p:nvPr>
        </p:nvSpPr>
        <p:spPr>
          <a:xfrm>
            <a:off x="8497787" y="2207684"/>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27" name="Picture Placeholder 3"/>
          <p:cNvSpPr>
            <a:spLocks noGrp="1" noChangeAspect="1"/>
          </p:cNvSpPr>
          <p:nvPr>
            <p:ph type="pic" sz="quarter" idx="37"/>
          </p:nvPr>
        </p:nvSpPr>
        <p:spPr>
          <a:xfrm>
            <a:off x="1320955" y="3664341"/>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28" name="Text Placeholder 2"/>
          <p:cNvSpPr>
            <a:spLocks noGrp="1"/>
          </p:cNvSpPr>
          <p:nvPr>
            <p:ph type="body" sz="quarter" idx="38" hasCustomPrompt="1"/>
          </p:nvPr>
        </p:nvSpPr>
        <p:spPr>
          <a:xfrm>
            <a:off x="3447384" y="3861921"/>
            <a:ext cx="2149072" cy="785385"/>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29" name="Picture Placeholder 3"/>
          <p:cNvSpPr>
            <a:spLocks noGrp="1" noChangeAspect="1"/>
          </p:cNvSpPr>
          <p:nvPr>
            <p:ph type="pic" sz="quarter" idx="39"/>
          </p:nvPr>
        </p:nvSpPr>
        <p:spPr>
          <a:xfrm>
            <a:off x="6475547" y="3664341"/>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30" name="Text Placeholder 4"/>
          <p:cNvSpPr>
            <a:spLocks noGrp="1"/>
          </p:cNvSpPr>
          <p:nvPr>
            <p:ph type="body" sz="quarter" idx="40" hasCustomPrompt="1"/>
          </p:nvPr>
        </p:nvSpPr>
        <p:spPr>
          <a:xfrm>
            <a:off x="3448051" y="4723905"/>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32" name="Text Placeholder 2"/>
          <p:cNvSpPr>
            <a:spLocks noGrp="1"/>
          </p:cNvSpPr>
          <p:nvPr>
            <p:ph type="body" sz="quarter" idx="41" hasCustomPrompt="1"/>
          </p:nvPr>
        </p:nvSpPr>
        <p:spPr>
          <a:xfrm>
            <a:off x="8497120" y="3861921"/>
            <a:ext cx="2149072" cy="798708"/>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33" name="Text Placeholder 4"/>
          <p:cNvSpPr>
            <a:spLocks noGrp="1"/>
          </p:cNvSpPr>
          <p:nvPr>
            <p:ph type="body" sz="quarter" idx="42" hasCustomPrompt="1"/>
          </p:nvPr>
        </p:nvSpPr>
        <p:spPr>
          <a:xfrm>
            <a:off x="8497787" y="4723905"/>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Tree>
    <p:extLst>
      <p:ext uri="{BB962C8B-B14F-4D97-AF65-F5344CB8AC3E}">
        <p14:creationId xmlns:p14="http://schemas.microsoft.com/office/powerpoint/2010/main" val="1504149587"/>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9_Mobile Showcase">
    <p:spTree>
      <p:nvGrpSpPr>
        <p:cNvPr id="1" name=""/>
        <p:cNvGrpSpPr/>
        <p:nvPr/>
      </p:nvGrpSpPr>
      <p:grpSpPr>
        <a:xfrm>
          <a:off x="0" y="0"/>
          <a:ext cx="0" cy="0"/>
          <a:chOff x="0" y="0"/>
          <a:chExt cx="0" cy="0"/>
        </a:xfrm>
      </p:grpSpPr>
      <p:pic>
        <p:nvPicPr>
          <p:cNvPr id="6"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10" name="Picture Placeholder 9"/>
          <p:cNvSpPr>
            <a:spLocks noGrp="1"/>
          </p:cNvSpPr>
          <p:nvPr>
            <p:ph type="pic" sz="quarter" idx="11"/>
          </p:nvPr>
        </p:nvSpPr>
        <p:spPr>
          <a:xfrm>
            <a:off x="4315764"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8" name="Shape 73"/>
          <p:cNvSpPr>
            <a:spLocks noGrp="1"/>
          </p:cNvSpPr>
          <p:nvPr>
            <p:ph type="body" sz="quarter" idx="1" hasCustomPrompt="1"/>
          </p:nvPr>
        </p:nvSpPr>
        <p:spPr>
          <a:xfrm>
            <a:off x="609600" y="3235099"/>
            <a:ext cx="3531288" cy="3038701"/>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baseline="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Bullet one</a:t>
            </a:r>
          </a:p>
          <a:p>
            <a:r>
              <a:rPr lang="en-US" dirty="0"/>
              <a:t>Bullet one</a:t>
            </a:r>
          </a:p>
          <a:p>
            <a:r>
              <a:rPr lang="en-US" dirty="0"/>
              <a:t>Bullet one</a:t>
            </a:r>
          </a:p>
          <a:p>
            <a:endParaRPr lang="en-US" dirty="0"/>
          </a:p>
        </p:txBody>
      </p:sp>
      <p:cxnSp>
        <p:nvCxnSpPr>
          <p:cNvPr id="7" name="Straight Connector 6"/>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9" name="Text Placeholder 2"/>
          <p:cNvSpPr>
            <a:spLocks noGrp="1"/>
          </p:cNvSpPr>
          <p:nvPr>
            <p:ph type="body" sz="quarter" idx="10" hasCustomPrompt="1"/>
          </p:nvPr>
        </p:nvSpPr>
        <p:spPr>
          <a:xfrm>
            <a:off x="619355" y="1400562"/>
            <a:ext cx="3521533"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2" name="Text Placeholder 3"/>
          <p:cNvSpPr>
            <a:spLocks noGrp="1"/>
          </p:cNvSpPr>
          <p:nvPr>
            <p:ph type="body" sz="quarter" idx="20" hasCustomPrompt="1"/>
          </p:nvPr>
        </p:nvSpPr>
        <p:spPr>
          <a:xfrm>
            <a:off x="609669" y="1696723"/>
            <a:ext cx="3531220" cy="1538376"/>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Tree>
    <p:extLst>
      <p:ext uri="{BB962C8B-B14F-4D97-AF65-F5344CB8AC3E}">
        <p14:creationId xmlns:p14="http://schemas.microsoft.com/office/powerpoint/2010/main" val="1719698174"/>
      </p:ext>
    </p:extLst>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Segue 1">
    <p:bg>
      <p:bgPr>
        <a:solidFill>
          <a:schemeClr val="accent1"/>
        </a:solidFill>
        <a:effectLst/>
      </p:bgPr>
    </p:bg>
    <p:spTree>
      <p:nvGrpSpPr>
        <p:cNvPr id="1" name=""/>
        <p:cNvGrpSpPr/>
        <p:nvPr/>
      </p:nvGrpSpPr>
      <p:grpSpPr>
        <a:xfrm>
          <a:off x="0" y="0"/>
          <a:ext cx="0" cy="0"/>
          <a:chOff x="0" y="0"/>
          <a:chExt cx="0" cy="0"/>
        </a:xfrm>
      </p:grpSpPr>
      <p:sp>
        <p:nvSpPr>
          <p:cNvPr id="91"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reserve="1">
  <p:cSld name="2_Segue 1">
    <p:bg>
      <p:bgPr>
        <a:solidFill>
          <a:srgbClr val="151F26"/>
        </a:solidFill>
        <a:effectLst/>
      </p:bgPr>
    </p:bg>
    <p:spTree>
      <p:nvGrpSpPr>
        <p:cNvPr id="1" name=""/>
        <p:cNvGrpSpPr/>
        <p:nvPr/>
      </p:nvGrpSpPr>
      <p:grpSpPr>
        <a:xfrm>
          <a:off x="0" y="0"/>
          <a:ext cx="0" cy="0"/>
          <a:chOff x="0" y="0"/>
          <a:chExt cx="0" cy="0"/>
        </a:xfrm>
      </p:grpSpPr>
      <p:sp>
        <p:nvSpPr>
          <p:cNvPr id="91"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Summary/key point slide </a:t>
            </a:r>
            <a:endParaRPr dirty="0"/>
          </a:p>
        </p:txBody>
      </p:sp>
    </p:spTree>
    <p:extLst>
      <p:ext uri="{BB962C8B-B14F-4D97-AF65-F5344CB8AC3E}">
        <p14:creationId xmlns:p14="http://schemas.microsoft.com/office/powerpoint/2010/main" val="87822445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ro Image">
    <p:bg>
      <p:bgPr>
        <a:solidFill>
          <a:srgbClr val="FFFFFF"/>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6096001" y="0"/>
            <a:ext cx="6095999" cy="6858000"/>
          </a:xfrm>
          <a:solidFill>
            <a:srgbClr val="E9EEF3"/>
          </a:solidFill>
        </p:spPr>
        <p:txBody>
          <a:bodyPr rIns="0" anchor="ctr"/>
          <a:lstStyle>
            <a:lvl1pPr marL="0" indent="0" algn="ctr">
              <a:buNone/>
              <a:defRPr/>
            </a:lvl1pPr>
          </a:lstStyle>
          <a:p>
            <a:endParaRPr lang="en-US" dirty="0"/>
          </a:p>
        </p:txBody>
      </p:sp>
      <p:sp>
        <p:nvSpPr>
          <p:cNvPr id="6" name="Text Placeholder 2"/>
          <p:cNvSpPr>
            <a:spLocks noGrp="1"/>
          </p:cNvSpPr>
          <p:nvPr>
            <p:ph type="body" sz="quarter" idx="11" hasCustomPrompt="1"/>
          </p:nvPr>
        </p:nvSpPr>
        <p:spPr>
          <a:xfrm>
            <a:off x="619355" y="1400562"/>
            <a:ext cx="5171845" cy="296161"/>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 </a:t>
            </a:r>
          </a:p>
        </p:txBody>
      </p:sp>
      <p:sp>
        <p:nvSpPr>
          <p:cNvPr id="7" name="Text Placeholder 3"/>
          <p:cNvSpPr>
            <a:spLocks noGrp="1"/>
          </p:cNvSpPr>
          <p:nvPr>
            <p:ph type="body" sz="quarter" idx="20" hasCustomPrompt="1"/>
          </p:nvPr>
        </p:nvSpPr>
        <p:spPr>
          <a:xfrm>
            <a:off x="609669" y="1696723"/>
            <a:ext cx="5181532" cy="741677"/>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9" name="Shape 54"/>
          <p:cNvSpPr>
            <a:spLocks noGrp="1"/>
          </p:cNvSpPr>
          <p:nvPr>
            <p:ph type="body" idx="1" hasCustomPrompt="1"/>
          </p:nvPr>
        </p:nvSpPr>
        <p:spPr>
          <a:xfrm>
            <a:off x="619354" y="2458721"/>
            <a:ext cx="5171847" cy="3963484"/>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ntent w/ Subtitle">
    <p:spTree>
      <p:nvGrpSpPr>
        <p:cNvPr id="1" name=""/>
        <p:cNvGrpSpPr/>
        <p:nvPr/>
      </p:nvGrpSpPr>
      <p:grpSpPr>
        <a:xfrm>
          <a:off x="0" y="0"/>
          <a:ext cx="0" cy="0"/>
          <a:chOff x="0" y="0"/>
          <a:chExt cx="0" cy="0"/>
        </a:xfrm>
      </p:grpSpPr>
      <p:sp>
        <p:nvSpPr>
          <p:cNvPr id="7" name="Shape 53"/>
          <p:cNvSpPr>
            <a:spLocks noGrp="1"/>
          </p:cNvSpPr>
          <p:nvPr>
            <p:ph type="title" hasCustomPrompt="1"/>
          </p:nvPr>
        </p:nvSpPr>
        <p:spPr>
          <a:xfrm>
            <a:off x="609600" y="897439"/>
            <a:ext cx="10972800" cy="109997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5" name="Picture Placeholder 9"/>
          <p:cNvSpPr>
            <a:spLocks noGrp="1"/>
          </p:cNvSpPr>
          <p:nvPr>
            <p:ph type="pic" sz="quarter" idx="11"/>
          </p:nvPr>
        </p:nvSpPr>
        <p:spPr>
          <a:xfrm>
            <a:off x="6953249" y="2097025"/>
            <a:ext cx="4114801" cy="3756543"/>
          </a:xfrm>
          <a:solidFill>
            <a:srgbClr val="E9EEF3"/>
          </a:solidFill>
        </p:spPr>
        <p:txBody>
          <a:bodyPr rIns="0" anchor="ctr"/>
          <a:lstStyle>
            <a:lvl1pPr marL="0" indent="0" algn="ctr">
              <a:lnSpc>
                <a:spcPct val="100000"/>
              </a:lnSpc>
              <a:buNone/>
              <a:defRPr/>
            </a:lvl1pPr>
          </a:lstStyle>
          <a:p>
            <a:endParaRPr lang="en-US"/>
          </a:p>
        </p:txBody>
      </p:sp>
      <p:sp>
        <p:nvSpPr>
          <p:cNvPr id="6" name="Text Placeholder 2"/>
          <p:cNvSpPr>
            <a:spLocks noGrp="1"/>
          </p:cNvSpPr>
          <p:nvPr>
            <p:ph type="body" sz="quarter" idx="10" hasCustomPrompt="1"/>
          </p:nvPr>
        </p:nvSpPr>
        <p:spPr>
          <a:xfrm>
            <a:off x="619353" y="1447426"/>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Shape 54"/>
          <p:cNvSpPr>
            <a:spLocks noGrp="1"/>
          </p:cNvSpPr>
          <p:nvPr>
            <p:ph type="body" idx="1" hasCustomPrompt="1"/>
          </p:nvPr>
        </p:nvSpPr>
        <p:spPr>
          <a:xfrm>
            <a:off x="609602" y="2097024"/>
            <a:ext cx="5647068" cy="4481576"/>
          </a:xfrm>
          <a:prstGeom prst="rect">
            <a:avLst/>
          </a:prstGeom>
        </p:spPr>
        <p:txBody>
          <a:bodyPr lIns="0" anchor="t"/>
          <a:lstStyle>
            <a:lvl1pPr marL="0" indent="0">
              <a:lnSpc>
                <a:spcPct val="100000"/>
              </a:lnSpc>
              <a:spcBef>
                <a:spcPts val="0"/>
              </a:spcBef>
              <a:spcAft>
                <a:spcPts val="800"/>
              </a:spcAft>
              <a:buClr>
                <a:srgbClr val="0060D6"/>
              </a:buClr>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80852223"/>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Hero Image">
    <p:bg>
      <p:bgPr>
        <a:solidFill>
          <a:srgbClr val="FFFFFF"/>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1" y="0"/>
            <a:ext cx="12191999" cy="6858000"/>
          </a:xfrm>
          <a:solidFill>
            <a:srgbClr val="E9EEF3"/>
          </a:solidFill>
        </p:spPr>
        <p:txBody>
          <a:bodyPr rIns="0" anchor="ctr"/>
          <a:lstStyle>
            <a:lvl1pPr marL="0" indent="0" algn="ctr">
              <a:buNone/>
              <a:defRPr/>
            </a:lvl1pPr>
          </a:lstStyle>
          <a:p>
            <a:endParaRPr lang="en-US" dirty="0"/>
          </a:p>
        </p:txBody>
      </p:sp>
    </p:spTree>
    <p:extLst>
      <p:ext uri="{BB962C8B-B14F-4D97-AF65-F5344CB8AC3E}">
        <p14:creationId xmlns:p14="http://schemas.microsoft.com/office/powerpoint/2010/main" val="870033825"/>
      </p:ext>
    </p:extLst>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hape 91"/>
          <p:cNvSpPr>
            <a:spLocks noGrp="1"/>
          </p:cNvSpPr>
          <p:nvPr>
            <p:ph type="title" hasCustomPrompt="1"/>
          </p:nvPr>
        </p:nvSpPr>
        <p:spPr>
          <a:xfrm>
            <a:off x="930728" y="2584451"/>
            <a:ext cx="10330547" cy="2216149"/>
          </a:xfrm>
          <a:prstGeom prst="rect">
            <a:avLst/>
          </a:prstGeom>
          <a:solidFill>
            <a:srgbClr val="FFFFFF"/>
          </a:solidFill>
        </p:spPr>
        <p:txBody>
          <a:bodyPr lIns="0" tIns="0" rIns="0" bIns="0" anchor="ctr"/>
          <a:lstStyle>
            <a:lvl1pPr algn="ctr" defTabSz="304796">
              <a:lnSpc>
                <a:spcPct val="100000"/>
              </a:lnSpc>
              <a:spcBef>
                <a:spcPts val="0"/>
              </a:spcBef>
              <a:defRPr kumimoji="0" sz="3200"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4" name="Shape 54"/>
          <p:cNvSpPr>
            <a:spLocks noGrp="1"/>
          </p:cNvSpPr>
          <p:nvPr>
            <p:ph type="body" idx="1" hasCustomPrompt="1"/>
          </p:nvPr>
        </p:nvSpPr>
        <p:spPr>
          <a:xfrm>
            <a:off x="930728" y="5061857"/>
            <a:ext cx="10330544" cy="805544"/>
          </a:xfrm>
          <a:prstGeom prst="rect">
            <a:avLst/>
          </a:prstGeom>
          <a:noFill/>
        </p:spPr>
        <p:txBody>
          <a:bodyPr rIns="0" anchor="t"/>
          <a:lstStyle>
            <a:lvl1pPr marL="0" indent="0" algn="ctr">
              <a:lnSpc>
                <a:spcPct val="100000"/>
              </a:lnSpc>
              <a:spcBef>
                <a:spcPts val="0"/>
              </a:spcBef>
              <a:buSzTx/>
              <a:buNone/>
              <a:defRPr lang="en-US" b="0" i="0" smtClean="0">
                <a:solidFill>
                  <a:srgbClr val="0060D6"/>
                </a:solidFill>
                <a:effectLst/>
                <a:latin typeface="+mn-l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5" name="TextBox 4"/>
          <p:cNvSpPr txBox="1"/>
          <p:nvPr userDrawn="1"/>
        </p:nvSpPr>
        <p:spPr>
          <a:xfrm>
            <a:off x="5035500"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Tree>
    <p:extLst>
      <p:ext uri="{BB962C8B-B14F-4D97-AF65-F5344CB8AC3E}">
        <p14:creationId xmlns:p14="http://schemas.microsoft.com/office/powerpoint/2010/main" val="126215793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Shape 91"/>
          <p:cNvSpPr>
            <a:spLocks noGrp="1"/>
          </p:cNvSpPr>
          <p:nvPr>
            <p:ph type="title" hasCustomPrompt="1"/>
          </p:nvPr>
        </p:nvSpPr>
        <p:spPr>
          <a:xfrm>
            <a:off x="914401" y="2146300"/>
            <a:ext cx="4860473" cy="2216149"/>
          </a:xfrm>
          <a:prstGeom prst="rect">
            <a:avLst/>
          </a:prstGeom>
        </p:spPr>
        <p:txBody>
          <a:bodyPr lIns="0" tIns="0" rIns="0" bIns="0" anchor="ctr"/>
          <a:lstStyle>
            <a:lvl1pPr algn="ctr" defTabSz="304796">
              <a:lnSpc>
                <a:spcPct val="100000"/>
              </a:lnSpc>
              <a:spcBef>
                <a:spcPts val="0"/>
              </a:spcBef>
              <a:defRPr kumimoji="0" sz="2400"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7" name="Shape 54"/>
          <p:cNvSpPr>
            <a:spLocks noGrp="1"/>
          </p:cNvSpPr>
          <p:nvPr>
            <p:ph type="body" idx="1" hasCustomPrompt="1"/>
          </p:nvPr>
        </p:nvSpPr>
        <p:spPr>
          <a:xfrm>
            <a:off x="914400" y="4623707"/>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8" name="TextBox 7"/>
          <p:cNvSpPr txBox="1"/>
          <p:nvPr userDrawn="1"/>
        </p:nvSpPr>
        <p:spPr>
          <a:xfrm>
            <a:off x="7778047"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
        <p:nvSpPr>
          <p:cNvPr id="9" name="TextBox 8"/>
          <p:cNvSpPr txBox="1"/>
          <p:nvPr userDrawn="1"/>
        </p:nvSpPr>
        <p:spPr>
          <a:xfrm>
            <a:off x="2284136"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
        <p:nvSpPr>
          <p:cNvPr id="10" name="Shape 54"/>
          <p:cNvSpPr>
            <a:spLocks noGrp="1"/>
          </p:cNvSpPr>
          <p:nvPr>
            <p:ph type="body" idx="10" hasCustomPrompt="1"/>
          </p:nvPr>
        </p:nvSpPr>
        <p:spPr>
          <a:xfrm>
            <a:off x="6415135" y="4623707"/>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latin typeface="+mn-lt"/>
                <a:ea typeface="Andale Mono" charset="0"/>
                <a:cs typeface="Andale Mono" charset="0"/>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545454"/>
                </a:solidFill>
                <a:effectLst/>
                <a:latin typeface="Roboto" charset="0"/>
              </a:rPr>
              <a:t>— </a:t>
            </a:r>
            <a:r>
              <a:rPr lang="en-US" dirty="0"/>
              <a:t>Full Name</a:t>
            </a:r>
            <a:endParaRPr dirty="0"/>
          </a:p>
        </p:txBody>
      </p:sp>
      <p:sp>
        <p:nvSpPr>
          <p:cNvPr id="11" name="Text Placeholder 4"/>
          <p:cNvSpPr>
            <a:spLocks noGrp="1"/>
          </p:cNvSpPr>
          <p:nvPr>
            <p:ph type="body" sz="quarter" idx="13" hasCustomPrompt="1"/>
          </p:nvPr>
        </p:nvSpPr>
        <p:spPr>
          <a:xfrm>
            <a:off x="6414235" y="2146301"/>
            <a:ext cx="4861984" cy="2216151"/>
          </a:xfrm>
        </p:spPr>
        <p:txBody>
          <a:bodyPr rIns="0" anchor="ctr"/>
          <a:lstStyle>
            <a:lvl1pPr marL="0" indent="0" algn="ctr">
              <a:lnSpc>
                <a:spcPct val="100000"/>
              </a:lnSpc>
              <a:buFontTx/>
              <a:buNone/>
              <a:defRPr sz="2400">
                <a:solidFill>
                  <a:srgbClr val="000000"/>
                </a:solidFill>
                <a:latin typeface="+mj-lt"/>
              </a:defRPr>
            </a:lvl1pPr>
            <a:lvl2pPr marL="317492" indent="0" algn="ctr">
              <a:buFontTx/>
              <a:buNone/>
              <a:defRPr sz="2400">
                <a:solidFill>
                  <a:srgbClr val="151F26"/>
                </a:solidFill>
                <a:latin typeface="+mj-lt"/>
              </a:defRPr>
            </a:lvl2pPr>
            <a:lvl3pPr marL="634984" indent="0" algn="ctr">
              <a:buFontTx/>
              <a:buNone/>
              <a:defRPr sz="2400">
                <a:solidFill>
                  <a:srgbClr val="151F26"/>
                </a:solidFill>
                <a:latin typeface="+mj-lt"/>
              </a:defRPr>
            </a:lvl3pPr>
            <a:lvl4pPr marL="952476" indent="0" algn="ctr">
              <a:buFontTx/>
              <a:buNone/>
              <a:defRPr sz="2400">
                <a:solidFill>
                  <a:srgbClr val="151F26"/>
                </a:solidFill>
                <a:latin typeface="+mj-lt"/>
              </a:defRPr>
            </a:lvl4pPr>
            <a:lvl5pPr marL="1269968" indent="0" algn="ctr">
              <a:buFontTx/>
              <a:buNone/>
              <a:defRPr sz="2400">
                <a:solidFill>
                  <a:srgbClr val="151F26"/>
                </a:solidFill>
                <a:latin typeface="+mj-lt"/>
              </a:defRPr>
            </a:lvl5pPr>
          </a:lstStyle>
          <a:p>
            <a:pPr lvl="0"/>
            <a:r>
              <a:rPr lang="en-US" dirty="0"/>
              <a:t>Quote text</a:t>
            </a:r>
          </a:p>
        </p:txBody>
      </p:sp>
    </p:spTree>
    <p:extLst>
      <p:ext uri="{BB962C8B-B14F-4D97-AF65-F5344CB8AC3E}">
        <p14:creationId xmlns:p14="http://schemas.microsoft.com/office/powerpoint/2010/main" val="178058108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2" name="Shape 91"/>
          <p:cNvSpPr>
            <a:spLocks noGrp="1"/>
          </p:cNvSpPr>
          <p:nvPr>
            <p:ph type="title" hasCustomPrompt="1"/>
          </p:nvPr>
        </p:nvSpPr>
        <p:spPr>
          <a:xfrm>
            <a:off x="920125" y="1486389"/>
            <a:ext cx="4860473" cy="1362876"/>
          </a:xfrm>
          <a:prstGeom prst="rect">
            <a:avLst/>
          </a:prstGeom>
        </p:spPr>
        <p:txBody>
          <a:bodyPr lIns="0" tIns="0" rIns="0" bIns="0" anchor="ctr"/>
          <a:lstStyle>
            <a:lvl1pPr algn="ctr" defTabSz="304796">
              <a:lnSpc>
                <a:spcPct val="100000"/>
              </a:lnSpc>
              <a:spcBef>
                <a:spcPts val="0"/>
              </a:spcBef>
              <a:defRPr kumimoji="0" sz="2133"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23" name="Shape 54"/>
          <p:cNvSpPr>
            <a:spLocks noGrp="1"/>
          </p:cNvSpPr>
          <p:nvPr>
            <p:ph type="body" idx="1" hasCustomPrompt="1"/>
          </p:nvPr>
        </p:nvSpPr>
        <p:spPr>
          <a:xfrm>
            <a:off x="920124" y="2849264"/>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4" name="TextBox 23"/>
          <p:cNvSpPr txBox="1"/>
          <p:nvPr userDrawn="1"/>
        </p:nvSpPr>
        <p:spPr>
          <a:xfrm>
            <a:off x="2289860" y="835137"/>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5" name="Shape 54"/>
          <p:cNvSpPr>
            <a:spLocks noGrp="1"/>
          </p:cNvSpPr>
          <p:nvPr>
            <p:ph type="body" idx="10" hasCustomPrompt="1"/>
          </p:nvPr>
        </p:nvSpPr>
        <p:spPr>
          <a:xfrm>
            <a:off x="920124" y="5616325"/>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6" name="TextBox 25"/>
          <p:cNvSpPr txBox="1"/>
          <p:nvPr userDrawn="1"/>
        </p:nvSpPr>
        <p:spPr>
          <a:xfrm>
            <a:off x="2289860" y="3602199"/>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7" name="Shape 54"/>
          <p:cNvSpPr>
            <a:spLocks noGrp="1"/>
          </p:cNvSpPr>
          <p:nvPr>
            <p:ph type="body" idx="11" hasCustomPrompt="1"/>
          </p:nvPr>
        </p:nvSpPr>
        <p:spPr>
          <a:xfrm>
            <a:off x="6417292" y="2849264"/>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8" name="TextBox 27"/>
          <p:cNvSpPr txBox="1"/>
          <p:nvPr userDrawn="1"/>
        </p:nvSpPr>
        <p:spPr>
          <a:xfrm>
            <a:off x="7787028" y="835137"/>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9" name="Shape 54"/>
          <p:cNvSpPr>
            <a:spLocks noGrp="1"/>
          </p:cNvSpPr>
          <p:nvPr>
            <p:ph type="body" idx="12" hasCustomPrompt="1"/>
          </p:nvPr>
        </p:nvSpPr>
        <p:spPr>
          <a:xfrm>
            <a:off x="6417292" y="5616325"/>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30" name="TextBox 29"/>
          <p:cNvSpPr txBox="1"/>
          <p:nvPr userDrawn="1"/>
        </p:nvSpPr>
        <p:spPr>
          <a:xfrm>
            <a:off x="7787028" y="3602199"/>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33" name="Text Placeholder 4"/>
          <p:cNvSpPr>
            <a:spLocks noGrp="1"/>
          </p:cNvSpPr>
          <p:nvPr>
            <p:ph type="body" sz="quarter" idx="14" hasCustomPrompt="1"/>
          </p:nvPr>
        </p:nvSpPr>
        <p:spPr>
          <a:xfrm>
            <a:off x="6417126" y="1486388"/>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
        <p:nvSpPr>
          <p:cNvPr id="34" name="Text Placeholder 4"/>
          <p:cNvSpPr>
            <a:spLocks noGrp="1"/>
          </p:cNvSpPr>
          <p:nvPr>
            <p:ph type="body" sz="quarter" idx="15" hasCustomPrompt="1"/>
          </p:nvPr>
        </p:nvSpPr>
        <p:spPr>
          <a:xfrm>
            <a:off x="6417126" y="4253450"/>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
        <p:nvSpPr>
          <p:cNvPr id="35" name="Text Placeholder 4"/>
          <p:cNvSpPr>
            <a:spLocks noGrp="1"/>
          </p:cNvSpPr>
          <p:nvPr>
            <p:ph type="body" sz="quarter" idx="16" hasCustomPrompt="1"/>
          </p:nvPr>
        </p:nvSpPr>
        <p:spPr>
          <a:xfrm>
            <a:off x="919958" y="4253450"/>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Tree>
    <p:extLst>
      <p:ext uri="{BB962C8B-B14F-4D97-AF65-F5344CB8AC3E}">
        <p14:creationId xmlns:p14="http://schemas.microsoft.com/office/powerpoint/2010/main" val="2090432587"/>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Headshot 6-Up">
    <p:bg>
      <p:bgPr>
        <a:solidFill>
          <a:srgbClr val="FFFFFF"/>
        </a:solidFill>
        <a:effectLst/>
      </p:bgPr>
    </p:bg>
    <p:spTree>
      <p:nvGrpSpPr>
        <p:cNvPr id="1" name=""/>
        <p:cNvGrpSpPr/>
        <p:nvPr/>
      </p:nvGrpSpPr>
      <p:grpSpPr>
        <a:xfrm>
          <a:off x="0" y="0"/>
          <a:ext cx="0" cy="0"/>
          <a:chOff x="0" y="0"/>
          <a:chExt cx="0" cy="0"/>
        </a:xfrm>
      </p:grpSpPr>
      <p:sp>
        <p:nvSpPr>
          <p:cNvPr id="53" name="Picture Placeholder 3"/>
          <p:cNvSpPr>
            <a:spLocks noGrp="1" noChangeAspect="1"/>
          </p:cNvSpPr>
          <p:nvPr>
            <p:ph type="pic" sz="quarter" idx="25"/>
          </p:nvPr>
        </p:nvSpPr>
        <p:spPr>
          <a:xfrm>
            <a:off x="5327491"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56" name="Text Placeholder 2"/>
          <p:cNvSpPr>
            <a:spLocks noGrp="1"/>
          </p:cNvSpPr>
          <p:nvPr>
            <p:ph type="body" sz="quarter" idx="40" hasCustomPrompt="1"/>
          </p:nvPr>
        </p:nvSpPr>
        <p:spPr>
          <a:xfrm>
            <a:off x="4280172"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57" name="Text Placeholder 4"/>
          <p:cNvSpPr>
            <a:spLocks noGrp="1"/>
          </p:cNvSpPr>
          <p:nvPr>
            <p:ph type="body" sz="quarter" idx="41" hasCustomPrompt="1"/>
          </p:nvPr>
        </p:nvSpPr>
        <p:spPr>
          <a:xfrm>
            <a:off x="4280171"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6" name="Picture Placeholder 3"/>
          <p:cNvSpPr>
            <a:spLocks noGrp="1" noChangeAspect="1"/>
          </p:cNvSpPr>
          <p:nvPr>
            <p:ph type="pic" sz="quarter" idx="48"/>
          </p:nvPr>
        </p:nvSpPr>
        <p:spPr>
          <a:xfrm>
            <a:off x="9192387"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67" name="Text Placeholder 2"/>
          <p:cNvSpPr>
            <a:spLocks noGrp="1"/>
          </p:cNvSpPr>
          <p:nvPr>
            <p:ph type="body" sz="quarter" idx="49" hasCustomPrompt="1"/>
          </p:nvPr>
        </p:nvSpPr>
        <p:spPr>
          <a:xfrm>
            <a:off x="8145068"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68" name="Text Placeholder 4"/>
          <p:cNvSpPr>
            <a:spLocks noGrp="1"/>
          </p:cNvSpPr>
          <p:nvPr>
            <p:ph type="body" sz="quarter" idx="50" hasCustomPrompt="1"/>
          </p:nvPr>
        </p:nvSpPr>
        <p:spPr>
          <a:xfrm>
            <a:off x="8145067"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9" name="Picture Placeholder 3"/>
          <p:cNvSpPr>
            <a:spLocks noGrp="1" noChangeAspect="1"/>
          </p:cNvSpPr>
          <p:nvPr>
            <p:ph type="pic" sz="quarter" idx="51"/>
          </p:nvPr>
        </p:nvSpPr>
        <p:spPr>
          <a:xfrm>
            <a:off x="5327491"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0" name="Text Placeholder 2"/>
          <p:cNvSpPr>
            <a:spLocks noGrp="1"/>
          </p:cNvSpPr>
          <p:nvPr>
            <p:ph type="body" sz="quarter" idx="52" hasCustomPrompt="1"/>
          </p:nvPr>
        </p:nvSpPr>
        <p:spPr>
          <a:xfrm>
            <a:off x="4280172"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71" name="Text Placeholder 4"/>
          <p:cNvSpPr>
            <a:spLocks noGrp="1"/>
          </p:cNvSpPr>
          <p:nvPr>
            <p:ph type="body" sz="quarter" idx="53" hasCustomPrompt="1"/>
          </p:nvPr>
        </p:nvSpPr>
        <p:spPr>
          <a:xfrm>
            <a:off x="4280171" y="5958453"/>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2" name="Picture Placeholder 3"/>
          <p:cNvSpPr>
            <a:spLocks noGrp="1" noChangeAspect="1"/>
          </p:cNvSpPr>
          <p:nvPr>
            <p:ph type="pic" sz="quarter" idx="54"/>
          </p:nvPr>
        </p:nvSpPr>
        <p:spPr>
          <a:xfrm>
            <a:off x="9192387"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3" name="Text Placeholder 2"/>
          <p:cNvSpPr>
            <a:spLocks noGrp="1"/>
          </p:cNvSpPr>
          <p:nvPr>
            <p:ph type="body" sz="quarter" idx="55" hasCustomPrompt="1"/>
          </p:nvPr>
        </p:nvSpPr>
        <p:spPr>
          <a:xfrm>
            <a:off x="8145068"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74" name="Text Placeholder 4"/>
          <p:cNvSpPr>
            <a:spLocks noGrp="1"/>
          </p:cNvSpPr>
          <p:nvPr>
            <p:ph type="body" sz="quarter" idx="56" hasCustomPrompt="1"/>
          </p:nvPr>
        </p:nvSpPr>
        <p:spPr>
          <a:xfrm>
            <a:off x="8145067" y="5958453"/>
            <a:ext cx="3744068" cy="879227"/>
          </a:xfrm>
        </p:spPr>
        <p:txBody>
          <a:bodyPr lIns="0" rIns="9144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5" name="Picture Placeholder 3"/>
          <p:cNvSpPr>
            <a:spLocks noGrp="1" noChangeAspect="1"/>
          </p:cNvSpPr>
          <p:nvPr>
            <p:ph type="pic" sz="quarter" idx="57"/>
          </p:nvPr>
        </p:nvSpPr>
        <p:spPr>
          <a:xfrm>
            <a:off x="1369413"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6" name="Text Placeholder 2"/>
          <p:cNvSpPr>
            <a:spLocks noGrp="1"/>
          </p:cNvSpPr>
          <p:nvPr>
            <p:ph type="body" sz="quarter" idx="58" hasCustomPrompt="1"/>
          </p:nvPr>
        </p:nvSpPr>
        <p:spPr>
          <a:xfrm>
            <a:off x="322095"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77" name="Text Placeholder 4"/>
          <p:cNvSpPr>
            <a:spLocks noGrp="1"/>
          </p:cNvSpPr>
          <p:nvPr>
            <p:ph type="body" sz="quarter" idx="59" hasCustomPrompt="1"/>
          </p:nvPr>
        </p:nvSpPr>
        <p:spPr>
          <a:xfrm>
            <a:off x="322094"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8" name="Picture Placeholder 3"/>
          <p:cNvSpPr>
            <a:spLocks noGrp="1" noChangeAspect="1"/>
          </p:cNvSpPr>
          <p:nvPr>
            <p:ph type="pic" sz="quarter" idx="60"/>
          </p:nvPr>
        </p:nvSpPr>
        <p:spPr>
          <a:xfrm>
            <a:off x="1369413"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9" name="Text Placeholder 2"/>
          <p:cNvSpPr>
            <a:spLocks noGrp="1"/>
          </p:cNvSpPr>
          <p:nvPr>
            <p:ph type="body" sz="quarter" idx="61" hasCustomPrompt="1"/>
          </p:nvPr>
        </p:nvSpPr>
        <p:spPr>
          <a:xfrm>
            <a:off x="322095"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80" name="Text Placeholder 4"/>
          <p:cNvSpPr>
            <a:spLocks noGrp="1"/>
          </p:cNvSpPr>
          <p:nvPr>
            <p:ph type="body" sz="quarter" idx="62" hasCustomPrompt="1"/>
          </p:nvPr>
        </p:nvSpPr>
        <p:spPr>
          <a:xfrm>
            <a:off x="322094" y="5958453"/>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Tree>
    <p:extLst>
      <p:ext uri="{BB962C8B-B14F-4D97-AF65-F5344CB8AC3E}">
        <p14:creationId xmlns:p14="http://schemas.microsoft.com/office/powerpoint/2010/main" val="157390947"/>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Header only">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extLst>
      <p:ext uri="{BB962C8B-B14F-4D97-AF65-F5344CB8AC3E}">
        <p14:creationId xmlns:p14="http://schemas.microsoft.com/office/powerpoint/2010/main" val="4043113514"/>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peaker Headshot 3-Up">
    <p:bg>
      <p:bgPr>
        <a:solidFill>
          <a:srgbClr val="FFFFFF"/>
        </a:solidFill>
        <a:effectLst/>
      </p:bgPr>
    </p:bg>
    <p:spTree>
      <p:nvGrpSpPr>
        <p:cNvPr id="1" name=""/>
        <p:cNvGrpSpPr/>
        <p:nvPr/>
      </p:nvGrpSpPr>
      <p:grpSpPr>
        <a:xfrm>
          <a:off x="0" y="0"/>
          <a:ext cx="0" cy="0"/>
          <a:chOff x="0" y="0"/>
          <a:chExt cx="0" cy="0"/>
        </a:xfrm>
      </p:grpSpPr>
      <p:sp>
        <p:nvSpPr>
          <p:cNvPr id="11" name="Picture Placeholder 3"/>
          <p:cNvSpPr>
            <a:spLocks noGrp="1" noChangeAspect="1"/>
          </p:cNvSpPr>
          <p:nvPr>
            <p:ph type="pic" sz="quarter" idx="20"/>
          </p:nvPr>
        </p:nvSpPr>
        <p:spPr>
          <a:xfrm>
            <a:off x="4926801"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2" name="Rectangle 11"/>
          <p:cNvSpPr/>
          <p:nvPr userDrawn="1"/>
        </p:nvSpPr>
        <p:spPr>
          <a:xfrm>
            <a:off x="4926801"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14" name="Text Placeholder 7"/>
          <p:cNvSpPr>
            <a:spLocks noGrp="1"/>
          </p:cNvSpPr>
          <p:nvPr>
            <p:ph type="body" sz="quarter" idx="21" hasCustomPrompt="1"/>
          </p:nvPr>
        </p:nvSpPr>
        <p:spPr>
          <a:xfrm>
            <a:off x="3815168"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4" name="Picture Placeholder 3"/>
          <p:cNvSpPr>
            <a:spLocks noGrp="1" noChangeAspect="1"/>
          </p:cNvSpPr>
          <p:nvPr>
            <p:ph type="pic" sz="quarter" idx="24"/>
          </p:nvPr>
        </p:nvSpPr>
        <p:spPr>
          <a:xfrm>
            <a:off x="1416433"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25" name="Rectangle 24"/>
          <p:cNvSpPr/>
          <p:nvPr userDrawn="1"/>
        </p:nvSpPr>
        <p:spPr>
          <a:xfrm>
            <a:off x="1416433"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26" name="Text Placeholder 7"/>
          <p:cNvSpPr>
            <a:spLocks noGrp="1"/>
          </p:cNvSpPr>
          <p:nvPr>
            <p:ph type="body" sz="quarter" idx="25" hasCustomPrompt="1"/>
          </p:nvPr>
        </p:nvSpPr>
        <p:spPr>
          <a:xfrm>
            <a:off x="304800"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9" name="Picture Placeholder 3"/>
          <p:cNvSpPr>
            <a:spLocks noGrp="1" noChangeAspect="1"/>
          </p:cNvSpPr>
          <p:nvPr>
            <p:ph type="pic" sz="quarter" idx="28"/>
          </p:nvPr>
        </p:nvSpPr>
        <p:spPr>
          <a:xfrm>
            <a:off x="842250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30" name="Rectangle 29"/>
          <p:cNvSpPr/>
          <p:nvPr userDrawn="1"/>
        </p:nvSpPr>
        <p:spPr>
          <a:xfrm>
            <a:off x="842250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31" name="Text Placeholder 7"/>
          <p:cNvSpPr>
            <a:spLocks noGrp="1"/>
          </p:cNvSpPr>
          <p:nvPr>
            <p:ph type="body" sz="quarter" idx="29" hasCustomPrompt="1"/>
          </p:nvPr>
        </p:nvSpPr>
        <p:spPr>
          <a:xfrm>
            <a:off x="7310876"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32" name="Text Placeholder 9"/>
          <p:cNvSpPr>
            <a:spLocks noGrp="1"/>
          </p:cNvSpPr>
          <p:nvPr>
            <p:ph type="body" sz="quarter" idx="30" hasCustomPrompt="1"/>
          </p:nvPr>
        </p:nvSpPr>
        <p:spPr>
          <a:xfrm>
            <a:off x="7310877"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4" name="Text Placeholder 9"/>
          <p:cNvSpPr>
            <a:spLocks noGrp="1"/>
          </p:cNvSpPr>
          <p:nvPr>
            <p:ph type="body" sz="quarter" idx="31" hasCustomPrompt="1"/>
          </p:nvPr>
        </p:nvSpPr>
        <p:spPr>
          <a:xfrm>
            <a:off x="3815169"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5" name="Text Placeholder 9"/>
          <p:cNvSpPr>
            <a:spLocks noGrp="1"/>
          </p:cNvSpPr>
          <p:nvPr>
            <p:ph type="body" sz="quarter" idx="32" hasCustomPrompt="1"/>
          </p:nvPr>
        </p:nvSpPr>
        <p:spPr>
          <a:xfrm>
            <a:off x="304801"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2" name="TextBox 1"/>
          <p:cNvSpPr txBox="1"/>
          <p:nvPr userDrawn="1"/>
        </p:nvSpPr>
        <p:spPr>
          <a:xfrm>
            <a:off x="1473200" y="528320"/>
            <a:ext cx="123175" cy="410433"/>
          </a:xfrm>
          <a:prstGeom prst="rect">
            <a:avLst/>
          </a:prstGeom>
          <a:ln w="25400">
            <a:miter lim="400000"/>
          </a:ln>
          <a:extLst>
            <a:ext uri="{C572A759-6A51-4108-AA02-DFA0A04FC94B}">
              <ma14:wrappingTextBoxFlag xmlns="" xmlns:ma14="http://schemas.microsoft.com/office/mac/drawingml/2011/main" val="1"/>
            </a:ext>
          </a:extLst>
        </p:spPr>
        <p:txBody>
          <a:bodyPr wrap="none" lIns="60960" tIns="60960" rIns="60960" bIns="60960" rtlCol="0">
            <a:spAutoFit/>
          </a:bodyPr>
          <a:lstStyle/>
          <a:p>
            <a:pPr marL="0" marR="0" lvl="0" indent="0" algn="l" defTabSz="304792" rtl="0" eaLnBrk="1" fontAlgn="auto" latinLnBrk="0" hangingPunct="0">
              <a:lnSpc>
                <a:spcPct val="100000"/>
              </a:lnSpc>
              <a:spcBef>
                <a:spcPts val="900"/>
              </a:spcBef>
              <a:spcAft>
                <a:spcPts val="0"/>
              </a:spcAft>
              <a:buClrTx/>
              <a:buSzTx/>
              <a:buFontTx/>
              <a:buNone/>
              <a:tabLst/>
              <a:defRPr/>
            </a:pPr>
            <a:endParaRPr kumimoji="0" lang="en-US" sz="1867"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3513521343"/>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914145" y="2231368"/>
            <a:ext cx="8229600" cy="2048025"/>
          </a:xfrm>
          <a:prstGeom prst="rect">
            <a:avLst/>
          </a:prstGeom>
        </p:spPr>
        <p:txBody>
          <a:bodyPr lIns="0" tIns="0" rIns="0" bIns="0" anchor="t"/>
          <a:lstStyle>
            <a:lvl1pPr>
              <a:lnSpc>
                <a:spcPct val="100000"/>
              </a:lnSpc>
              <a:defRPr sz="4000">
                <a:solidFill>
                  <a:srgbClr val="FFFFFF"/>
                </a:solidFill>
              </a:defRPr>
            </a:lvl1pPr>
          </a:lstStyle>
          <a:p>
            <a:r>
              <a:rPr lang="en-US" dirty="0"/>
              <a:t>Presentation title</a:t>
            </a:r>
            <a:endParaRPr dirty="0"/>
          </a:p>
        </p:txBody>
      </p:sp>
      <p:sp>
        <p:nvSpPr>
          <p:cNvPr id="9" name="Text Placeholder 8"/>
          <p:cNvSpPr>
            <a:spLocks noGrp="1"/>
          </p:cNvSpPr>
          <p:nvPr>
            <p:ph type="body" sz="quarter" idx="10" hasCustomPrompt="1"/>
          </p:nvPr>
        </p:nvSpPr>
        <p:spPr>
          <a:xfrm>
            <a:off x="914401" y="4470862"/>
            <a:ext cx="8229345" cy="1235868"/>
          </a:xfrm>
        </p:spPr>
        <p:txBody>
          <a:bodyPr lIns="0" tIns="0" rIns="0" bIns="0"/>
          <a:lstStyle>
            <a:lvl1pPr marL="0" indent="0">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Name, Job title</a:t>
            </a:r>
          </a:p>
        </p:txBody>
      </p:sp>
      <p:pic>
        <p:nvPicPr>
          <p:cNvPr id="7" name="Picture 6"/>
          <p:cNvPicPr>
            <a:picLocks noChangeAspect="1"/>
          </p:cNvPicPr>
          <p:nvPr userDrawn="1"/>
        </p:nvPicPr>
        <p:blipFill>
          <a:blip r:embed="rId2"/>
          <a:stretch>
            <a:fillRect/>
          </a:stretch>
        </p:blipFill>
        <p:spPr>
          <a:xfrm>
            <a:off x="914401" y="1272485"/>
            <a:ext cx="701828" cy="378515"/>
          </a:xfrm>
          <a:prstGeom prst="rect">
            <a:avLst/>
          </a:prstGeom>
        </p:spPr>
      </p:pic>
    </p:spTree>
    <p:extLst>
      <p:ext uri="{BB962C8B-B14F-4D97-AF65-F5344CB8AC3E}">
        <p14:creationId xmlns:p14="http://schemas.microsoft.com/office/powerpoint/2010/main" val="308877627"/>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0" y="1659526"/>
            <a:ext cx="12192000" cy="1102857"/>
          </a:xfrm>
          <a:prstGeom prst="rect">
            <a:avLst/>
          </a:prstGeom>
        </p:spPr>
        <p:txBody>
          <a:bodyPr lIns="0" tIns="0" rIns="0" bIns="0" anchor="t"/>
          <a:lstStyle>
            <a:lvl1pPr algn="ctr">
              <a:lnSpc>
                <a:spcPct val="100000"/>
              </a:lnSpc>
              <a:defRPr sz="4000">
                <a:solidFill>
                  <a:srgbClr val="FFFFFF"/>
                </a:solidFill>
              </a:defRPr>
            </a:lvl1pPr>
          </a:lstStyle>
          <a:p>
            <a:r>
              <a:rPr lang="en-US" dirty="0"/>
              <a:t>Presentation title</a:t>
            </a:r>
            <a:endParaRPr dirty="0"/>
          </a:p>
        </p:txBody>
      </p:sp>
      <p:sp>
        <p:nvSpPr>
          <p:cNvPr id="9" name="Text Placeholder 8"/>
          <p:cNvSpPr>
            <a:spLocks noGrp="1"/>
          </p:cNvSpPr>
          <p:nvPr>
            <p:ph type="body" sz="quarter" idx="10" hasCustomPrompt="1"/>
          </p:nvPr>
        </p:nvSpPr>
        <p:spPr>
          <a:xfrm>
            <a:off x="0" y="2831717"/>
            <a:ext cx="12192000" cy="1084036"/>
          </a:xfrm>
        </p:spPr>
        <p:txBody>
          <a:bodyPr lIns="0" tIns="0" rIns="0" bIns="0"/>
          <a:lstStyle>
            <a:lvl1pPr marL="0" indent="0" algn="ctr">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Full name, Job title</a:t>
            </a:r>
          </a:p>
        </p:txBody>
      </p:sp>
      <p:pic>
        <p:nvPicPr>
          <p:cNvPr id="5" name="Picture 4"/>
          <p:cNvPicPr>
            <a:picLocks noChangeAspect="1"/>
          </p:cNvPicPr>
          <p:nvPr userDrawn="1"/>
        </p:nvPicPr>
        <p:blipFill>
          <a:blip r:embed="rId2">
            <a:biLevel thresh="25000"/>
          </a:blip>
          <a:stretch>
            <a:fillRect/>
          </a:stretch>
        </p:blipFill>
        <p:spPr>
          <a:xfrm>
            <a:off x="5724863" y="859783"/>
            <a:ext cx="742275" cy="40043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42664" y="3610739"/>
            <a:ext cx="9506673" cy="3267919"/>
          </a:xfrm>
          <a:prstGeom prst="rect">
            <a:avLst/>
          </a:prstGeom>
        </p:spPr>
      </p:pic>
    </p:spTree>
    <p:extLst>
      <p:ext uri="{BB962C8B-B14F-4D97-AF65-F5344CB8AC3E}">
        <p14:creationId xmlns:p14="http://schemas.microsoft.com/office/powerpoint/2010/main" val="1852183010"/>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rgbClr val="0061D5"/>
        </a:solidFill>
        <a:effectLst/>
      </p:bgPr>
    </p:bg>
    <p:spTree>
      <p:nvGrpSpPr>
        <p:cNvPr id="1" name=""/>
        <p:cNvGrpSpPr/>
        <p:nvPr/>
      </p:nvGrpSpPr>
      <p:grpSpPr>
        <a:xfrm>
          <a:off x="0" y="0"/>
          <a:ext cx="0" cy="0"/>
          <a:chOff x="0" y="0"/>
          <a:chExt cx="0" cy="0"/>
        </a:xfrm>
      </p:grpSpPr>
      <p:sp>
        <p:nvSpPr>
          <p:cNvPr id="7" name="Shape 72"/>
          <p:cNvSpPr txBox="1">
            <a:spLocks/>
          </p:cNvSpPr>
          <p:nvPr userDrawn="1"/>
        </p:nvSpPr>
        <p:spPr>
          <a:xfrm>
            <a:off x="1974977" y="852551"/>
            <a:ext cx="2121844" cy="919543"/>
          </a:xfrm>
          <a:prstGeom prst="rect">
            <a:avLst/>
          </a:prstGeom>
          <a:extLst>
            <a:ext uri="{C572A759-6A51-4108-AA02-DFA0A04FC94B}">
              <ma14:wrappingTextBoxFlag xmlns="" xmlns:ma14="http://schemas.microsoft.com/office/mac/drawingml/2011/main" val="1"/>
            </a:ext>
          </a:extLst>
        </p:spPr>
        <p:txBody>
          <a:bodyPr lIns="0" tIns="0" rIns="0" bIns="0" anchor="t" anchorCtr="0"/>
          <a:lstStyle>
            <a:lvl1pPr marL="0" marR="0" indent="0" algn="l" defTabSz="309563" rtl="0" latinLnBrk="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hangingPunct="1">
              <a:lnSpc>
                <a:spcPct val="100000"/>
              </a:lnSpc>
            </a:pPr>
            <a:r>
              <a:rPr lang="en-US" sz="4800" dirty="0"/>
              <a:t>Agenda</a:t>
            </a:r>
          </a:p>
        </p:txBody>
      </p:sp>
      <p:sp>
        <p:nvSpPr>
          <p:cNvPr id="8" name="Text Placeholder 8"/>
          <p:cNvSpPr>
            <a:spLocks noGrp="1"/>
          </p:cNvSpPr>
          <p:nvPr>
            <p:ph type="body" sz="quarter" idx="10" hasCustomPrompt="1"/>
          </p:nvPr>
        </p:nvSpPr>
        <p:spPr>
          <a:xfrm>
            <a:off x="4950884" y="853018"/>
            <a:ext cx="5486400" cy="4567767"/>
          </a:xfrm>
        </p:spPr>
        <p:txBody>
          <a:bodyPr/>
          <a:lstStyle>
            <a:lvl1pPr marL="228600" indent="-228600" algn="l">
              <a:lnSpc>
                <a:spcPct val="100000"/>
              </a:lnSpc>
              <a:spcAft>
                <a:spcPts val="2400"/>
              </a:spcAft>
              <a:buClr>
                <a:srgbClr val="FFFFFF"/>
              </a:buClr>
              <a:buSzPct val="120000"/>
              <a:buFont typeface=".AppleSystemUIFont" charset="0"/>
              <a:buChar char="/"/>
              <a:defRPr>
                <a:solidFill>
                  <a:srgbClr val="FFFFFF"/>
                </a:solidFill>
                <a:latin typeface="+mj-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pPr lvl="0"/>
            <a:r>
              <a:rPr lang="en-US" dirty="0"/>
              <a:t>Presentation section one</a:t>
            </a:r>
          </a:p>
        </p:txBody>
      </p:sp>
    </p:spTree>
    <p:extLst>
      <p:ext uri="{BB962C8B-B14F-4D97-AF65-F5344CB8AC3E}">
        <p14:creationId xmlns:p14="http://schemas.microsoft.com/office/powerpoint/2010/main" val="798331258"/>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mmary layout: Key points 3-up with icon">
    <p:bg>
      <p:bgPr>
        <a:solidFill>
          <a:srgbClr val="0061D5"/>
        </a:solidFill>
        <a:effectLst/>
      </p:bgPr>
    </p:bg>
    <p:spTree>
      <p:nvGrpSpPr>
        <p:cNvPr id="1" name=""/>
        <p:cNvGrpSpPr/>
        <p:nvPr/>
      </p:nvGrpSpPr>
      <p:grpSpPr>
        <a:xfrm>
          <a:off x="0" y="0"/>
          <a:ext cx="0" cy="0"/>
          <a:chOff x="0" y="0"/>
          <a:chExt cx="0" cy="0"/>
        </a:xfrm>
      </p:grpSpPr>
      <p:sp>
        <p:nvSpPr>
          <p:cNvPr id="24" name="Picture Placeholder 23"/>
          <p:cNvSpPr>
            <a:spLocks noGrp="1" noChangeAspect="1"/>
          </p:cNvSpPr>
          <p:nvPr>
            <p:ph type="pic" sz="quarter" idx="19"/>
          </p:nvPr>
        </p:nvSpPr>
        <p:spPr>
          <a:xfrm>
            <a:off x="2081241" y="2126632"/>
            <a:ext cx="605564" cy="609600"/>
          </a:xfrm>
          <a:solidFill>
            <a:srgbClr val="0061D5"/>
          </a:solidFill>
        </p:spPr>
        <p:txBody>
          <a:bodyPr/>
          <a:lstStyle>
            <a:lvl1pPr>
              <a:lnSpc>
                <a:spcPct val="100000"/>
              </a:lnSpc>
              <a:defRPr sz="1067">
                <a:solidFill>
                  <a:srgbClr val="0061D5"/>
                </a:solidFill>
              </a:defRPr>
            </a:lvl1pPr>
          </a:lstStyle>
          <a:p>
            <a:endParaRPr lang="en-US" dirty="0"/>
          </a:p>
        </p:txBody>
      </p:sp>
      <p:sp>
        <p:nvSpPr>
          <p:cNvPr id="25" name="Picture Placeholder 23"/>
          <p:cNvSpPr>
            <a:spLocks noGrp="1" noChangeAspect="1"/>
          </p:cNvSpPr>
          <p:nvPr>
            <p:ph type="pic" sz="quarter" idx="20"/>
          </p:nvPr>
        </p:nvSpPr>
        <p:spPr>
          <a:xfrm>
            <a:off x="5791201" y="2126632"/>
            <a:ext cx="605564" cy="609600"/>
          </a:xfrm>
          <a:solidFill>
            <a:srgbClr val="0061D5"/>
          </a:solidFill>
        </p:spPr>
        <p:txBody>
          <a:bodyPr/>
          <a:lstStyle>
            <a:lvl1pPr>
              <a:lnSpc>
                <a:spcPct val="100000"/>
              </a:lnSpc>
              <a:defRPr sz="1067">
                <a:solidFill>
                  <a:srgbClr val="0061D5"/>
                </a:solidFill>
              </a:defRPr>
            </a:lvl1pPr>
          </a:lstStyle>
          <a:p>
            <a:endParaRPr lang="en-US"/>
          </a:p>
        </p:txBody>
      </p:sp>
      <p:sp>
        <p:nvSpPr>
          <p:cNvPr id="26" name="Picture Placeholder 23"/>
          <p:cNvSpPr>
            <a:spLocks noGrp="1" noChangeAspect="1"/>
          </p:cNvSpPr>
          <p:nvPr>
            <p:ph type="pic" sz="quarter" idx="21"/>
          </p:nvPr>
        </p:nvSpPr>
        <p:spPr>
          <a:xfrm>
            <a:off x="9536945" y="2126632"/>
            <a:ext cx="605564" cy="609600"/>
          </a:xfrm>
          <a:solidFill>
            <a:srgbClr val="0061D5"/>
          </a:solidFill>
        </p:spPr>
        <p:txBody>
          <a:bodyPr/>
          <a:lstStyle>
            <a:lvl1pPr>
              <a:lnSpc>
                <a:spcPct val="100000"/>
              </a:lnSpc>
              <a:defRPr sz="1067">
                <a:solidFill>
                  <a:srgbClr val="0061D5"/>
                </a:solidFill>
              </a:defRPr>
            </a:lvl1pPr>
          </a:lstStyle>
          <a:p>
            <a:endParaRPr lang="en-US" dirty="0"/>
          </a:p>
        </p:txBody>
      </p:sp>
      <p:sp>
        <p:nvSpPr>
          <p:cNvPr id="7" name="Text Placeholder 6"/>
          <p:cNvSpPr>
            <a:spLocks noGrp="1"/>
          </p:cNvSpPr>
          <p:nvPr>
            <p:ph type="body" sz="quarter" idx="13" hasCustomPrompt="1"/>
          </p:nvPr>
        </p:nvSpPr>
        <p:spPr>
          <a:xfrm>
            <a:off x="613524" y="3043196"/>
            <a:ext cx="3520017"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17" name="Text Placeholder 6"/>
          <p:cNvSpPr>
            <a:spLocks noGrp="1"/>
          </p:cNvSpPr>
          <p:nvPr>
            <p:ph type="body" sz="quarter" idx="14" hasCustomPrompt="1"/>
          </p:nvPr>
        </p:nvSpPr>
        <p:spPr>
          <a:xfrm>
            <a:off x="4341376" y="3043196"/>
            <a:ext cx="3520017"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18" name="Text Placeholder 6"/>
          <p:cNvSpPr>
            <a:spLocks noGrp="1"/>
          </p:cNvSpPr>
          <p:nvPr>
            <p:ph type="body" sz="quarter" idx="15" hasCustomPrompt="1"/>
          </p:nvPr>
        </p:nvSpPr>
        <p:spPr>
          <a:xfrm>
            <a:off x="8069228" y="3043196"/>
            <a:ext cx="3520016"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20" name="Text Placeholder 19"/>
          <p:cNvSpPr>
            <a:spLocks noGrp="1"/>
          </p:cNvSpPr>
          <p:nvPr>
            <p:ph type="body" sz="quarter" idx="16"/>
          </p:nvPr>
        </p:nvSpPr>
        <p:spPr>
          <a:xfrm>
            <a:off x="613524"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1" name="Text Placeholder 19"/>
          <p:cNvSpPr>
            <a:spLocks noGrp="1"/>
          </p:cNvSpPr>
          <p:nvPr>
            <p:ph type="body" sz="quarter" idx="17"/>
          </p:nvPr>
        </p:nvSpPr>
        <p:spPr>
          <a:xfrm>
            <a:off x="4341376"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2" name="Text Placeholder 19"/>
          <p:cNvSpPr>
            <a:spLocks noGrp="1"/>
          </p:cNvSpPr>
          <p:nvPr>
            <p:ph type="body" sz="quarter" idx="18"/>
          </p:nvPr>
        </p:nvSpPr>
        <p:spPr>
          <a:xfrm>
            <a:off x="8069228"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Tree>
    <p:extLst>
      <p:ext uri="{BB962C8B-B14F-4D97-AF65-F5344CB8AC3E}">
        <p14:creationId xmlns:p14="http://schemas.microsoft.com/office/powerpoint/2010/main" val="1895951873"/>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losing: Thank you">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1981072" y="2231368"/>
            <a:ext cx="8229600" cy="2048025"/>
          </a:xfrm>
          <a:prstGeom prst="rect">
            <a:avLst/>
          </a:prstGeom>
        </p:spPr>
        <p:txBody>
          <a:bodyPr lIns="228600" anchor="ctr"/>
          <a:lstStyle>
            <a:lvl1pPr algn="ctr">
              <a:lnSpc>
                <a:spcPct val="100000"/>
              </a:lnSpc>
              <a:defRPr sz="4000">
                <a:solidFill>
                  <a:srgbClr val="FFFFFF"/>
                </a:solidFill>
              </a:defRPr>
            </a:lvl1pPr>
          </a:lstStyle>
          <a:p>
            <a:r>
              <a:rPr lang="en-US" dirty="0"/>
              <a:t>Thank you</a:t>
            </a:r>
            <a:endParaRPr dirty="0"/>
          </a:p>
        </p:txBody>
      </p:sp>
      <p:sp>
        <p:nvSpPr>
          <p:cNvPr id="9" name="Text Placeholder 8"/>
          <p:cNvSpPr>
            <a:spLocks noGrp="1"/>
          </p:cNvSpPr>
          <p:nvPr>
            <p:ph type="body" sz="quarter" idx="10" hasCustomPrompt="1"/>
          </p:nvPr>
        </p:nvSpPr>
        <p:spPr>
          <a:xfrm>
            <a:off x="1981328" y="5037933"/>
            <a:ext cx="8229345" cy="1235868"/>
          </a:xfrm>
        </p:spPr>
        <p:txBody>
          <a:bodyPr lIns="228600"/>
          <a:lstStyle>
            <a:lvl1pPr marL="0" indent="0" algn="ctr">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Full name </a:t>
            </a:r>
            <a:br>
              <a:rPr lang="en-US" dirty="0"/>
            </a:br>
            <a:r>
              <a:rPr lang="en-US" dirty="0"/>
              <a:t>Contact info</a:t>
            </a:r>
          </a:p>
        </p:txBody>
      </p:sp>
      <p:pic>
        <p:nvPicPr>
          <p:cNvPr id="7" name="Picture 6"/>
          <p:cNvPicPr>
            <a:picLocks noChangeAspect="1"/>
          </p:cNvPicPr>
          <p:nvPr userDrawn="1"/>
        </p:nvPicPr>
        <p:blipFill>
          <a:blip r:embed="rId2"/>
          <a:stretch>
            <a:fillRect/>
          </a:stretch>
        </p:blipFill>
        <p:spPr>
          <a:xfrm>
            <a:off x="5577052" y="1091373"/>
            <a:ext cx="1037640" cy="559627"/>
          </a:xfrm>
          <a:prstGeom prst="rect">
            <a:avLst/>
          </a:prstGeom>
        </p:spPr>
      </p:pic>
    </p:spTree>
    <p:extLst>
      <p:ext uri="{BB962C8B-B14F-4D97-AF65-F5344CB8AC3E}">
        <p14:creationId xmlns:p14="http://schemas.microsoft.com/office/powerpoint/2010/main" val="1520640787"/>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ext Placeholder 8"/>
          <p:cNvSpPr>
            <a:spLocks noGrp="1"/>
          </p:cNvSpPr>
          <p:nvPr>
            <p:ph type="body" sz="quarter" idx="10" hasCustomPrompt="1"/>
          </p:nvPr>
        </p:nvSpPr>
        <p:spPr>
          <a:xfrm>
            <a:off x="6400800" y="1374525"/>
            <a:ext cx="5486400" cy="4567767"/>
          </a:xfrm>
        </p:spPr>
        <p:txBody>
          <a:bodyPr/>
          <a:lstStyle>
            <a:lvl1pPr marL="0" indent="0" algn="l">
              <a:spcAft>
                <a:spcPts val="2400"/>
              </a:spcAft>
              <a:buClr>
                <a:srgbClr val="FFFFFF"/>
              </a:buClr>
              <a:buSzPct val="120000"/>
              <a:buFont typeface=".AppleSystemUIFont" charset="0"/>
              <a:buNone/>
              <a:defRPr baseline="0">
                <a:solidFill>
                  <a:srgbClr val="FFFFFF"/>
                </a:solidFill>
                <a:latin typeface="+mn-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3" name="Picture Placeholder 23"/>
          <p:cNvSpPr>
            <a:spLocks noGrp="1"/>
          </p:cNvSpPr>
          <p:nvPr>
            <p:ph type="pic" sz="quarter" idx="19"/>
          </p:nvPr>
        </p:nvSpPr>
        <p:spPr>
          <a:xfrm>
            <a:off x="5784850" y="1408900"/>
            <a:ext cx="317500" cy="319616"/>
          </a:xfrm>
          <a:noFill/>
        </p:spPr>
        <p:txBody>
          <a:bodyPr/>
          <a:lstStyle>
            <a:lvl1pPr marL="0" indent="0">
              <a:buNone/>
              <a:defRPr sz="1067">
                <a:solidFill>
                  <a:srgbClr val="0061D5"/>
                </a:solidFill>
              </a:defRPr>
            </a:lvl1pPr>
          </a:lstStyle>
          <a:p>
            <a:endParaRPr lang="en-US" dirty="0"/>
          </a:p>
        </p:txBody>
      </p:sp>
      <p:sp>
        <p:nvSpPr>
          <p:cNvPr id="4" name="Picture Placeholder 23"/>
          <p:cNvSpPr>
            <a:spLocks noGrp="1"/>
          </p:cNvSpPr>
          <p:nvPr>
            <p:ph type="pic" sz="quarter" idx="21"/>
          </p:nvPr>
        </p:nvSpPr>
        <p:spPr>
          <a:xfrm>
            <a:off x="5784850" y="1987689"/>
            <a:ext cx="317500" cy="319616"/>
          </a:xfrm>
          <a:noFill/>
        </p:spPr>
        <p:txBody>
          <a:bodyPr/>
          <a:lstStyle>
            <a:lvl1pPr marL="0" indent="0">
              <a:buNone/>
              <a:defRPr sz="1067">
                <a:solidFill>
                  <a:srgbClr val="0061D5"/>
                </a:solidFill>
              </a:defRPr>
            </a:lvl1pPr>
          </a:lstStyle>
          <a:p>
            <a:endParaRPr lang="en-US" dirty="0"/>
          </a:p>
        </p:txBody>
      </p:sp>
      <p:sp>
        <p:nvSpPr>
          <p:cNvPr id="5" name="Picture Placeholder 23"/>
          <p:cNvSpPr>
            <a:spLocks noGrp="1"/>
          </p:cNvSpPr>
          <p:nvPr>
            <p:ph type="pic" sz="quarter" idx="22"/>
          </p:nvPr>
        </p:nvSpPr>
        <p:spPr>
          <a:xfrm>
            <a:off x="5784850" y="2566478"/>
            <a:ext cx="317500" cy="319616"/>
          </a:xfrm>
          <a:noFill/>
        </p:spPr>
        <p:txBody>
          <a:bodyPr/>
          <a:lstStyle>
            <a:lvl1pPr marL="0" indent="0">
              <a:buNone/>
              <a:defRPr sz="1067">
                <a:solidFill>
                  <a:srgbClr val="0061D5"/>
                </a:solidFill>
              </a:defRPr>
            </a:lvl1pPr>
          </a:lstStyle>
          <a:p>
            <a:endParaRPr lang="en-US" dirty="0"/>
          </a:p>
        </p:txBody>
      </p:sp>
      <p:sp>
        <p:nvSpPr>
          <p:cNvPr id="6" name="Picture Placeholder 23"/>
          <p:cNvSpPr>
            <a:spLocks noGrp="1"/>
          </p:cNvSpPr>
          <p:nvPr>
            <p:ph type="pic" sz="quarter" idx="23"/>
          </p:nvPr>
        </p:nvSpPr>
        <p:spPr>
          <a:xfrm>
            <a:off x="5784850" y="3145267"/>
            <a:ext cx="317500" cy="319616"/>
          </a:xfrm>
          <a:noFill/>
        </p:spPr>
        <p:txBody>
          <a:bodyPr/>
          <a:lstStyle>
            <a:lvl1pPr marL="0" indent="0">
              <a:buNone/>
              <a:defRPr sz="1067">
                <a:solidFill>
                  <a:srgbClr val="0061D5"/>
                </a:solidFill>
              </a:defRPr>
            </a:lvl1pPr>
          </a:lstStyle>
          <a:p>
            <a:endParaRPr lang="en-US" dirty="0"/>
          </a:p>
        </p:txBody>
      </p:sp>
      <p:sp>
        <p:nvSpPr>
          <p:cNvPr id="7" name="Picture Placeholder 23"/>
          <p:cNvSpPr>
            <a:spLocks noGrp="1"/>
          </p:cNvSpPr>
          <p:nvPr>
            <p:ph type="pic" sz="quarter" idx="24"/>
          </p:nvPr>
        </p:nvSpPr>
        <p:spPr>
          <a:xfrm>
            <a:off x="5784850" y="3724057"/>
            <a:ext cx="317500" cy="319616"/>
          </a:xfrm>
          <a:noFill/>
        </p:spPr>
        <p:txBody>
          <a:bodyPr/>
          <a:lstStyle>
            <a:lvl1pPr marL="0" indent="0">
              <a:buNone/>
              <a:defRPr sz="1067">
                <a:solidFill>
                  <a:srgbClr val="0061D5"/>
                </a:solidFill>
              </a:defRPr>
            </a:lvl1pPr>
          </a:lstStyle>
          <a:p>
            <a:endParaRPr lang="en-US" dirty="0"/>
          </a:p>
        </p:txBody>
      </p:sp>
      <p:sp>
        <p:nvSpPr>
          <p:cNvPr id="8" name="Text Placeholder 2"/>
          <p:cNvSpPr>
            <a:spLocks noGrp="1"/>
          </p:cNvSpPr>
          <p:nvPr>
            <p:ph type="body" sz="quarter" idx="25" hasCustomPrompt="1"/>
          </p:nvPr>
        </p:nvSpPr>
        <p:spPr>
          <a:xfrm>
            <a:off x="619352" y="1400563"/>
            <a:ext cx="4961512" cy="311822"/>
          </a:xfrm>
        </p:spPr>
        <p:txBody>
          <a:bodyPr lIns="0" tIns="0" anchor="t"/>
          <a:lstStyle>
            <a:lvl1pPr marL="0" indent="0" algn="l">
              <a:buNone/>
              <a:defRPr kumimoji="0" lang="en-US" sz="2133" b="0" i="0" u="none" strike="noStrike" cap="none" spc="0" normalizeH="0" baseline="0" dirty="0">
                <a:ln>
                  <a:noFill/>
                </a:ln>
                <a:solidFill>
                  <a:srgbClr val="FFFFFF"/>
                </a:solidFill>
                <a:effectLst/>
                <a:uFillTx/>
                <a:latin typeface="+mn-lt"/>
                <a:ea typeface="Lato Light" charset="0"/>
                <a:cs typeface="Lato Light" charset="0"/>
                <a:sym typeface="BrownStd-Light"/>
              </a:defRPr>
            </a:lvl1pPr>
          </a:lstStyle>
          <a:p>
            <a:pPr lvl="0"/>
            <a:r>
              <a:rPr lang="en-US" dirty="0"/>
              <a:t>Subtitle</a:t>
            </a:r>
          </a:p>
        </p:txBody>
      </p:sp>
      <p:sp>
        <p:nvSpPr>
          <p:cNvPr id="9" name="Shape 53"/>
          <p:cNvSpPr txBox="1">
            <a:spLocks/>
          </p:cNvSpPr>
          <p:nvPr userDrawn="1"/>
        </p:nvSpPr>
        <p:spPr>
          <a:xfrm>
            <a:off x="4462272" y="1767843"/>
            <a:ext cx="4971265" cy="2236503"/>
          </a:xfrm>
          <a:prstGeom prst="rect">
            <a:avLst/>
          </a:prstGeom>
          <a:extLst>
            <a:ext uri="{C572A759-6A51-4108-AA02-DFA0A04FC94B}">
              <ma14:wrappingTextBoxFlag xmlns="" xmlns:ma14="http://schemas.microsoft.com/office/mac/drawingml/2011/main" val="1"/>
            </a:ext>
          </a:extLst>
        </p:spPr>
        <p:txBody>
          <a:bodyPr lIns="0" tIns="0" rIns="0" bIns="0" anchor="t"/>
          <a:lstStyle>
            <a:lvl1pPr marL="0" marR="0" indent="0" algn="l" defTabSz="309563" rtl="0" latinLnBrk="0">
              <a:lnSpc>
                <a:spcPct val="100000"/>
              </a:lnSpc>
              <a:spcBef>
                <a:spcPts val="0"/>
              </a:spcBef>
              <a:spcAft>
                <a:spcPts val="0"/>
              </a:spcAft>
              <a:buClrTx/>
              <a:buSzTx/>
              <a:buFontTx/>
              <a:buNone/>
              <a:tabLst/>
              <a:defRPr kumimoji="0" sz="24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hangingPunct="1"/>
            <a:endParaRPr lang="en-US" sz="3200" dirty="0">
              <a:solidFill>
                <a:srgbClr val="FFFFFF"/>
              </a:solidFill>
            </a:endParaRPr>
          </a:p>
        </p:txBody>
      </p:sp>
      <p:sp>
        <p:nvSpPr>
          <p:cNvPr id="10" name="Text Placeholder 2"/>
          <p:cNvSpPr>
            <a:spLocks noGrp="1"/>
          </p:cNvSpPr>
          <p:nvPr>
            <p:ph type="body" sz="quarter" idx="26" hasCustomPrompt="1"/>
          </p:nvPr>
        </p:nvSpPr>
        <p:spPr>
          <a:xfrm>
            <a:off x="609600" y="1764792"/>
            <a:ext cx="4972051" cy="2726267"/>
          </a:xfrm>
        </p:spPr>
        <p:txBody>
          <a:bodyPr/>
          <a:lstStyle>
            <a:lvl1pPr marL="0" indent="0">
              <a:buNone/>
              <a:defRPr sz="3200">
                <a:solidFill>
                  <a:schemeClr val="bg1"/>
                </a:solidFill>
                <a:latin typeface="+mj-lt"/>
              </a:defRPr>
            </a:lvl1pPr>
          </a:lstStyle>
          <a:p>
            <a:pPr hangingPunct="1"/>
            <a:r>
              <a:rPr lang="en-US" dirty="0">
                <a:solidFill>
                  <a:srgbClr val="FFFFFF"/>
                </a:solidFill>
              </a:rPr>
              <a:t>Slide title, </a:t>
            </a:r>
            <a:br>
              <a:rPr lang="en-US" dirty="0">
                <a:solidFill>
                  <a:srgbClr val="FFFFFF"/>
                </a:solidFill>
              </a:rPr>
            </a:br>
            <a:r>
              <a:rPr lang="en-US" dirty="0" err="1">
                <a:solidFill>
                  <a:srgbClr val="FFFFFF"/>
                </a:solidFill>
              </a:rPr>
              <a:t>Lato</a:t>
            </a:r>
            <a:r>
              <a:rPr lang="en-US" dirty="0">
                <a:solidFill>
                  <a:srgbClr val="FFFFFF"/>
                </a:solidFill>
              </a:rPr>
              <a:t> Light, 32 pt.</a:t>
            </a:r>
          </a:p>
        </p:txBody>
      </p:sp>
    </p:spTree>
    <p:extLst>
      <p:ext uri="{BB962C8B-B14F-4D97-AF65-F5344CB8AC3E}">
        <p14:creationId xmlns:p14="http://schemas.microsoft.com/office/powerpoint/2010/main" val="1465149888"/>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Header only">
    <p:spTree>
      <p:nvGrpSpPr>
        <p:cNvPr id="1" name=""/>
        <p:cNvGrpSpPr/>
        <p:nvPr/>
      </p:nvGrpSpPr>
      <p:grpSpPr>
        <a:xfrm>
          <a:off x="0" y="0"/>
          <a:ext cx="0" cy="0"/>
          <a:chOff x="0" y="0"/>
          <a:chExt cx="0" cy="0"/>
        </a:xfrm>
      </p:grpSpPr>
      <p:sp>
        <p:nvSpPr>
          <p:cNvPr id="2" name="Text Placeholder 8"/>
          <p:cNvSpPr>
            <a:spLocks noGrp="1"/>
          </p:cNvSpPr>
          <p:nvPr>
            <p:ph type="body" sz="quarter" idx="10" hasCustomPrompt="1"/>
          </p:nvPr>
        </p:nvSpPr>
        <p:spPr>
          <a:xfrm>
            <a:off x="6165270" y="1376305"/>
            <a:ext cx="5486400" cy="4567767"/>
          </a:xfrm>
        </p:spPr>
        <p:txBody>
          <a:bodyPr/>
          <a:lstStyle>
            <a:lvl1pPr marL="228600" indent="-228600" algn="l">
              <a:spcAft>
                <a:spcPts val="2400"/>
              </a:spcAft>
              <a:buClr>
                <a:srgbClr val="FFFFFF"/>
              </a:buClr>
              <a:buSzPct val="120000"/>
              <a:buFont typeface=".AppleSystemUIFont" charset="0"/>
              <a:buChar char="/"/>
              <a:defRPr>
                <a:solidFill>
                  <a:srgbClr val="FFFFFF"/>
                </a:solidFill>
                <a:latin typeface="+mn-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3" name="Text Placeholder 2"/>
          <p:cNvSpPr>
            <a:spLocks noGrp="1"/>
          </p:cNvSpPr>
          <p:nvPr>
            <p:ph type="body" sz="quarter" idx="11" hasCustomPrompt="1"/>
          </p:nvPr>
        </p:nvSpPr>
        <p:spPr>
          <a:xfrm>
            <a:off x="619353" y="1400562"/>
            <a:ext cx="5171847" cy="500943"/>
          </a:xfrm>
        </p:spPr>
        <p:txBody>
          <a:bodyPr lIns="0" tIns="0" anchor="t"/>
          <a:lstStyle>
            <a:lvl1pPr marL="0" indent="0" algn="l">
              <a:buNone/>
              <a:defRPr kumimoji="0" lang="en-US" sz="2000" b="0" i="0" u="none" strike="noStrike" cap="none" spc="0" normalizeH="0" baseline="0" dirty="0">
                <a:ln>
                  <a:noFill/>
                </a:ln>
                <a:solidFill>
                  <a:schemeClr val="bg1"/>
                </a:solidFill>
                <a:effectLst/>
                <a:uFillTx/>
                <a:latin typeface="+mn-lt"/>
                <a:ea typeface="Lato Light" charset="0"/>
                <a:cs typeface="Lato Light" charset="0"/>
                <a:sym typeface="BrownStd-Light"/>
              </a:defRPr>
            </a:lvl1pPr>
          </a:lstStyle>
          <a:p>
            <a:pPr lvl="0"/>
            <a:r>
              <a:rPr lang="en-US" dirty="0"/>
              <a:t>Subtitle</a:t>
            </a:r>
          </a:p>
        </p:txBody>
      </p:sp>
      <p:sp>
        <p:nvSpPr>
          <p:cNvPr id="4" name="Text Placeholder 19"/>
          <p:cNvSpPr>
            <a:spLocks noGrp="1"/>
          </p:cNvSpPr>
          <p:nvPr>
            <p:ph type="body" sz="quarter" idx="25" hasCustomPrompt="1"/>
          </p:nvPr>
        </p:nvSpPr>
        <p:spPr>
          <a:xfrm>
            <a:off x="609600" y="1764792"/>
            <a:ext cx="5181600" cy="2580216"/>
          </a:xfrm>
        </p:spPr>
        <p:txBody>
          <a:bodyPr/>
          <a:lstStyle>
            <a:lvl1pPr marL="0" indent="0">
              <a:lnSpc>
                <a:spcPct val="100000"/>
              </a:lnSpc>
              <a:buFontTx/>
              <a:buNone/>
              <a:defRPr sz="3200">
                <a:solidFill>
                  <a:schemeClr val="bg1"/>
                </a:solidFill>
                <a:latin typeface="+mj-lt"/>
              </a:defRPr>
            </a:lvl1pPr>
          </a:lstStyle>
          <a:p>
            <a:pPr hangingPunct="1"/>
            <a:r>
              <a:rPr lang="en-US" dirty="0"/>
              <a:t>Slide title, </a:t>
            </a:r>
            <a:br>
              <a:rPr lang="en-US" dirty="0"/>
            </a:br>
            <a:r>
              <a:rPr lang="en-US" dirty="0" err="1"/>
              <a:t>Lato</a:t>
            </a:r>
            <a:r>
              <a:rPr lang="en-US" dirty="0"/>
              <a:t> Light, 32 pt.</a:t>
            </a:r>
          </a:p>
        </p:txBody>
      </p:sp>
    </p:spTree>
    <p:extLst>
      <p:ext uri="{BB962C8B-B14F-4D97-AF65-F5344CB8AC3E}">
        <p14:creationId xmlns:p14="http://schemas.microsoft.com/office/powerpoint/2010/main" val="1878075363"/>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Header only">
    <p:spTree>
      <p:nvGrpSpPr>
        <p:cNvPr id="1" name=""/>
        <p:cNvGrpSpPr/>
        <p:nvPr/>
      </p:nvGrpSpPr>
      <p:grpSpPr>
        <a:xfrm>
          <a:off x="0" y="0"/>
          <a:ext cx="0" cy="0"/>
          <a:chOff x="0" y="0"/>
          <a:chExt cx="0" cy="0"/>
        </a:xfrm>
      </p:grpSpPr>
      <p:sp>
        <p:nvSpPr>
          <p:cNvPr id="2" name="Line"/>
          <p:cNvSpPr/>
          <p:nvPr userDrawn="1"/>
        </p:nvSpPr>
        <p:spPr>
          <a:xfrm flipV="1">
            <a:off x="1509826" y="3055938"/>
            <a:ext cx="0" cy="800101"/>
          </a:xfrm>
          <a:prstGeom prst="line">
            <a:avLst/>
          </a:prstGeom>
          <a:ln w="12700">
            <a:solidFill>
              <a:srgbClr val="FFFFFF"/>
            </a:solidFill>
          </a:ln>
        </p:spPr>
        <p:txBody>
          <a:bodyPr lIns="60960" tIns="60960" rIns="60960" bIns="60960"/>
          <a:lstStyle/>
          <a:p>
            <a:endParaRPr sz="1125"/>
          </a:p>
        </p:txBody>
      </p:sp>
      <p:sp>
        <p:nvSpPr>
          <p:cNvPr id="3" name="Line"/>
          <p:cNvSpPr/>
          <p:nvPr userDrawn="1"/>
        </p:nvSpPr>
        <p:spPr>
          <a:xfrm flipV="1">
            <a:off x="4700261" y="3055938"/>
            <a:ext cx="0" cy="800101"/>
          </a:xfrm>
          <a:prstGeom prst="line">
            <a:avLst/>
          </a:prstGeom>
          <a:ln w="12700">
            <a:solidFill>
              <a:srgbClr val="FFFFFF"/>
            </a:solidFill>
          </a:ln>
        </p:spPr>
        <p:txBody>
          <a:bodyPr lIns="60960" tIns="60960" rIns="60960" bIns="60960"/>
          <a:lstStyle/>
          <a:p>
            <a:endParaRPr sz="1125"/>
          </a:p>
        </p:txBody>
      </p:sp>
      <p:sp>
        <p:nvSpPr>
          <p:cNvPr id="4" name="Line"/>
          <p:cNvSpPr/>
          <p:nvPr userDrawn="1"/>
        </p:nvSpPr>
        <p:spPr>
          <a:xfrm flipV="1">
            <a:off x="7876181" y="3055938"/>
            <a:ext cx="0" cy="800101"/>
          </a:xfrm>
          <a:prstGeom prst="line">
            <a:avLst/>
          </a:prstGeom>
          <a:ln w="12700">
            <a:solidFill>
              <a:srgbClr val="FFFFFF"/>
            </a:solidFill>
          </a:ln>
        </p:spPr>
        <p:txBody>
          <a:bodyPr lIns="60960" tIns="60960" rIns="60960" bIns="60960"/>
          <a:lstStyle/>
          <a:p>
            <a:endParaRPr sz="1125"/>
          </a:p>
        </p:txBody>
      </p:sp>
      <p:sp>
        <p:nvSpPr>
          <p:cNvPr id="5" name="Text Placeholder 8"/>
          <p:cNvSpPr>
            <a:spLocks noGrp="1"/>
          </p:cNvSpPr>
          <p:nvPr>
            <p:ph type="body" sz="quarter" idx="10" hasCustomPrompt="1"/>
          </p:nvPr>
        </p:nvSpPr>
        <p:spPr>
          <a:xfrm>
            <a:off x="1709209" y="3060049"/>
            <a:ext cx="2793953" cy="841248"/>
          </a:xfrm>
        </p:spPr>
        <p:txBody>
          <a:bodyPr/>
          <a:lstStyle>
            <a:lvl1pPr marL="0" indent="0">
              <a:buNone/>
              <a:defRPr sz="1867">
                <a:solidFill>
                  <a:srgbClr val="FFFFFF"/>
                </a:solidFill>
                <a:latin typeface="+mj-lt"/>
              </a:defRPr>
            </a:lvl1pPr>
          </a:lstStyle>
          <a:p>
            <a:r>
              <a:rPr lang="en-US" sz="2133" dirty="0" err="1">
                <a:solidFill>
                  <a:srgbClr val="FFFFFF"/>
                </a:solidFill>
              </a:rPr>
              <a:t>Lorem</a:t>
            </a:r>
            <a:r>
              <a:rPr lang="en-US" sz="2133" dirty="0">
                <a:solidFill>
                  <a:srgbClr val="FFFFFF"/>
                </a:solidFill>
              </a:rPr>
              <a:t> </a:t>
            </a:r>
            <a:r>
              <a:rPr lang="en-US" sz="2133" dirty="0" err="1">
                <a:solidFill>
                  <a:srgbClr val="FFFFFF"/>
                </a:solidFill>
              </a:rPr>
              <a:t>ipsum</a:t>
            </a:r>
            <a:r>
              <a:rPr lang="en-US" sz="2133" dirty="0">
                <a:solidFill>
                  <a:srgbClr val="FFFFFF"/>
                </a:solidFill>
              </a:rPr>
              <a:t> </a:t>
            </a:r>
            <a:br>
              <a:rPr lang="en-US" sz="2133" dirty="0">
                <a:solidFill>
                  <a:srgbClr val="FFFFFF"/>
                </a:solidFill>
              </a:rPr>
            </a:br>
            <a:r>
              <a:rPr lang="en-US" sz="2133" dirty="0">
                <a:solidFill>
                  <a:srgbClr val="FFFFFF"/>
                </a:solidFill>
              </a:rPr>
              <a:t>dolor ad minim </a:t>
            </a:r>
            <a:endParaRPr lang="en-US" sz="2133" dirty="0"/>
          </a:p>
        </p:txBody>
      </p:sp>
      <p:sp>
        <p:nvSpPr>
          <p:cNvPr id="6" name="Text Placeholder 8"/>
          <p:cNvSpPr>
            <a:spLocks noGrp="1"/>
          </p:cNvSpPr>
          <p:nvPr>
            <p:ph type="body" sz="quarter" idx="11" hasCustomPrompt="1"/>
          </p:nvPr>
        </p:nvSpPr>
        <p:spPr>
          <a:xfrm>
            <a:off x="4885128" y="3060049"/>
            <a:ext cx="2793955" cy="841248"/>
          </a:xfrm>
        </p:spPr>
        <p:txBody>
          <a:bodyPr/>
          <a:lstStyle>
            <a:lvl1pPr marL="0" indent="0">
              <a:buNone/>
              <a:defRPr sz="1867">
                <a:solidFill>
                  <a:srgbClr val="FFFFFF"/>
                </a:solidFill>
                <a:latin typeface="+mj-lt"/>
              </a:defRPr>
            </a:lvl1pPr>
          </a:lstStyle>
          <a:p>
            <a:r>
              <a:rPr lang="en-US" sz="2133" dirty="0">
                <a:solidFill>
                  <a:srgbClr val="FFFFFF"/>
                </a:solidFill>
              </a:rPr>
              <a:t>Sit </a:t>
            </a:r>
            <a:r>
              <a:rPr lang="en-US" sz="2133" dirty="0" err="1">
                <a:solidFill>
                  <a:srgbClr val="FFFFFF"/>
                </a:solidFill>
              </a:rPr>
              <a:t>amet</a:t>
            </a:r>
            <a:r>
              <a:rPr lang="en-US" sz="2133" dirty="0">
                <a:solidFill>
                  <a:srgbClr val="FFFFFF"/>
                </a:solidFill>
              </a:rPr>
              <a:t>, </a:t>
            </a:r>
            <a:r>
              <a:rPr lang="en-US" sz="2133" dirty="0" err="1">
                <a:solidFill>
                  <a:srgbClr val="FFFFFF"/>
                </a:solidFill>
              </a:rPr>
              <a:t>consectetur</a:t>
            </a:r>
            <a:br>
              <a:rPr lang="en-US" sz="2133" dirty="0"/>
            </a:br>
            <a:r>
              <a:rPr lang="en-US" sz="2133" dirty="0" err="1">
                <a:solidFill>
                  <a:srgbClr val="FFFFFF"/>
                </a:solidFill>
              </a:rPr>
              <a:t>adipiscing</a:t>
            </a:r>
            <a:r>
              <a:rPr lang="en-US" sz="2133" dirty="0">
                <a:solidFill>
                  <a:srgbClr val="FFFFFF"/>
                </a:solidFill>
              </a:rPr>
              <a:t> </a:t>
            </a:r>
            <a:r>
              <a:rPr lang="en-US" sz="2133" dirty="0" err="1">
                <a:solidFill>
                  <a:srgbClr val="FFFFFF"/>
                </a:solidFill>
              </a:rPr>
              <a:t>elit</a:t>
            </a:r>
            <a:endParaRPr lang="en-US" sz="2133" dirty="0">
              <a:solidFill>
                <a:srgbClr val="FFFFFF"/>
              </a:solidFill>
            </a:endParaRPr>
          </a:p>
        </p:txBody>
      </p:sp>
      <p:sp>
        <p:nvSpPr>
          <p:cNvPr id="7" name="Text Placeholder 8"/>
          <p:cNvSpPr>
            <a:spLocks noGrp="1"/>
          </p:cNvSpPr>
          <p:nvPr>
            <p:ph type="body" sz="quarter" idx="12" hasCustomPrompt="1"/>
          </p:nvPr>
        </p:nvSpPr>
        <p:spPr>
          <a:xfrm>
            <a:off x="8061048" y="3060049"/>
            <a:ext cx="2793953" cy="841248"/>
          </a:xfrm>
        </p:spPr>
        <p:txBody>
          <a:bodyPr/>
          <a:lstStyle>
            <a:lvl1pPr marL="0" indent="0">
              <a:buNone/>
              <a:defRPr sz="1867">
                <a:solidFill>
                  <a:srgbClr val="FFFFFF"/>
                </a:solidFill>
                <a:latin typeface="+mj-lt"/>
              </a:defRPr>
            </a:lvl1pPr>
          </a:lstStyle>
          <a:p>
            <a:r>
              <a:rPr lang="en-US" sz="2133" dirty="0" err="1">
                <a:solidFill>
                  <a:srgbClr val="FFFFFF"/>
                </a:solidFill>
              </a:rPr>
              <a:t>Lorem</a:t>
            </a:r>
            <a:r>
              <a:rPr lang="en-US" sz="2133" dirty="0">
                <a:solidFill>
                  <a:srgbClr val="FFFFFF"/>
                </a:solidFill>
              </a:rPr>
              <a:t> </a:t>
            </a:r>
            <a:r>
              <a:rPr lang="en-US" sz="2133" dirty="0" err="1">
                <a:solidFill>
                  <a:srgbClr val="FFFFFF"/>
                </a:solidFill>
              </a:rPr>
              <a:t>ipsum</a:t>
            </a:r>
            <a:r>
              <a:rPr lang="en-US" sz="2133" dirty="0">
                <a:solidFill>
                  <a:srgbClr val="FFFFFF"/>
                </a:solidFill>
              </a:rPr>
              <a:t> </a:t>
            </a:r>
            <a:br>
              <a:rPr lang="en-US" sz="2133" dirty="0">
                <a:solidFill>
                  <a:srgbClr val="FFFFFF"/>
                </a:solidFill>
              </a:rPr>
            </a:br>
            <a:r>
              <a:rPr lang="en-US" sz="2133" dirty="0">
                <a:solidFill>
                  <a:srgbClr val="FFFFFF"/>
                </a:solidFill>
              </a:rPr>
              <a:t>dolor ad minim </a:t>
            </a:r>
            <a:endParaRPr lang="en-US" sz="2133" dirty="0"/>
          </a:p>
        </p:txBody>
      </p:sp>
    </p:spTree>
    <p:extLst>
      <p:ext uri="{BB962C8B-B14F-4D97-AF65-F5344CB8AC3E}">
        <p14:creationId xmlns:p14="http://schemas.microsoft.com/office/powerpoint/2010/main" val="85440308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4768C9-A216-BD48-9E19-D5DC54A7BDBA}"/>
              </a:ext>
            </a:extLst>
          </p:cNvPr>
          <p:cNvSpPr txBox="1"/>
          <p:nvPr userDrawn="1"/>
        </p:nvSpPr>
        <p:spPr>
          <a:xfrm>
            <a:off x="1149178" y="531341"/>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a:lnSpc>
                <a:spcPct val="100000"/>
              </a:lnSpc>
              <a:spcBef>
                <a:spcPts val="675"/>
              </a:spcBef>
            </a:pPr>
            <a:endParaRPr lang="en-US" sz="1400"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1476334711"/>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Head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933725550"/>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Header only">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extLst>
      <p:ext uri="{BB962C8B-B14F-4D97-AF65-F5344CB8AC3E}">
        <p14:creationId xmlns:p14="http://schemas.microsoft.com/office/powerpoint/2010/main" val="1094677237"/>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Header only">
    <p:bg>
      <p:bgPr>
        <a:solidFill>
          <a:srgbClr val="000000"/>
        </a:solidFill>
        <a:effectLst/>
      </p:bgPr>
    </p:bg>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100000"/>
              </a:lnSpc>
              <a:spcBef>
                <a:spcPts val="2251"/>
              </a:spcBef>
              <a:defRPr spc="0" baseline="0">
                <a:solidFill>
                  <a:srgbClr val="FFFFFF"/>
                </a:solidFill>
              </a:defRPr>
            </a:lvl1pPr>
          </a:lstStyle>
          <a:p>
            <a:r>
              <a:rPr lang="en-US" dirty="0"/>
              <a:t>Summary/key point slide </a:t>
            </a:r>
            <a:endParaRPr dirty="0"/>
          </a:p>
        </p:txBody>
      </p:sp>
    </p:spTree>
    <p:extLst>
      <p:ext uri="{BB962C8B-B14F-4D97-AF65-F5344CB8AC3E}">
        <p14:creationId xmlns:p14="http://schemas.microsoft.com/office/powerpoint/2010/main" val="1224837162"/>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reserve="1">
  <p:cSld name="1_Blank Navy">
    <p:spTree>
      <p:nvGrpSpPr>
        <p:cNvPr id="1" name=""/>
        <p:cNvGrpSpPr/>
        <p:nvPr/>
      </p:nvGrpSpPr>
      <p:grpSpPr>
        <a:xfrm>
          <a:off x="0" y="0"/>
          <a:ext cx="0" cy="0"/>
          <a:chOff x="0" y="0"/>
          <a:chExt cx="0" cy="0"/>
        </a:xfrm>
      </p:grpSpPr>
      <p:pic>
        <p:nvPicPr>
          <p:cNvPr id="3" name="16x9-background.jpg" descr="16x9-background.jpg"/>
          <p:cNvPicPr>
            <a:picLocks noChangeAspect="1"/>
          </p:cNvPicPr>
          <p:nvPr userDrawn="1"/>
        </p:nvPicPr>
        <p:blipFill>
          <a:blip r:embed="rId2">
            <a:extLst/>
          </a:blip>
          <a:stretch>
            <a:fillRect/>
          </a:stretch>
        </p:blipFill>
        <p:spPr>
          <a:xfrm>
            <a:off x="-1" y="869"/>
            <a:ext cx="12191612" cy="6857131"/>
          </a:xfrm>
          <a:prstGeom prst="rect">
            <a:avLst/>
          </a:prstGeom>
          <a:ln w="12700">
            <a:miter lim="400000"/>
          </a:ln>
        </p:spPr>
      </p:pic>
    </p:spTree>
    <p:extLst>
      <p:ext uri="{BB962C8B-B14F-4D97-AF65-F5344CB8AC3E}">
        <p14:creationId xmlns:p14="http://schemas.microsoft.com/office/powerpoint/2010/main" val="273811647"/>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525137"/>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0_Mobile Showcase">
    <p:spTree>
      <p:nvGrpSpPr>
        <p:cNvPr id="1" name=""/>
        <p:cNvGrpSpPr/>
        <p:nvPr/>
      </p:nvGrpSpPr>
      <p:grpSpPr>
        <a:xfrm>
          <a:off x="0" y="0"/>
          <a:ext cx="0" cy="0"/>
          <a:chOff x="0" y="0"/>
          <a:chExt cx="0" cy="0"/>
        </a:xfrm>
      </p:grpSpPr>
      <p:sp>
        <p:nvSpPr>
          <p:cNvPr id="8"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9" name="Text Placeholder 2"/>
          <p:cNvSpPr>
            <a:spLocks noGrp="1"/>
          </p:cNvSpPr>
          <p:nvPr>
            <p:ph type="body" sz="quarter" idx="10" hasCustomPrompt="1"/>
          </p:nvPr>
        </p:nvSpPr>
        <p:spPr>
          <a:xfrm>
            <a:off x="609600" y="1400562"/>
            <a:ext cx="51718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3" name="Text Placeholder 3"/>
          <p:cNvSpPr>
            <a:spLocks noGrp="1"/>
          </p:cNvSpPr>
          <p:nvPr>
            <p:ph type="body" sz="quarter" idx="20" hasCustomPrompt="1"/>
          </p:nvPr>
        </p:nvSpPr>
        <p:spPr>
          <a:xfrm>
            <a:off x="609601" y="1696723"/>
            <a:ext cx="51815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0" name="Rectangle 9"/>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Tree>
    <p:extLst>
      <p:ext uri="{BB962C8B-B14F-4D97-AF65-F5344CB8AC3E}">
        <p14:creationId xmlns:p14="http://schemas.microsoft.com/office/powerpoint/2010/main" val="438448361"/>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peaker Headshot 3-Up">
    <p:bg>
      <p:bgPr>
        <a:solidFill>
          <a:srgbClr val="FFFFFF"/>
        </a:solidFill>
        <a:effectLst/>
      </p:bgPr>
    </p:bg>
    <p:spTree>
      <p:nvGrpSpPr>
        <p:cNvPr id="1" name=""/>
        <p:cNvGrpSpPr/>
        <p:nvPr/>
      </p:nvGrpSpPr>
      <p:grpSpPr>
        <a:xfrm>
          <a:off x="0" y="0"/>
          <a:ext cx="0" cy="0"/>
          <a:chOff x="0" y="0"/>
          <a:chExt cx="0" cy="0"/>
        </a:xfrm>
      </p:grpSpPr>
      <p:sp>
        <p:nvSpPr>
          <p:cNvPr id="11" name="Picture Placeholder 3"/>
          <p:cNvSpPr>
            <a:spLocks noGrp="1" noChangeAspect="1"/>
          </p:cNvSpPr>
          <p:nvPr>
            <p:ph type="pic" sz="quarter" idx="20"/>
          </p:nvPr>
        </p:nvSpPr>
        <p:spPr>
          <a:xfrm>
            <a:off x="4926801"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2" name="Rectangle 11"/>
          <p:cNvSpPr/>
          <p:nvPr userDrawn="1"/>
        </p:nvSpPr>
        <p:spPr>
          <a:xfrm>
            <a:off x="4926801"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14" name="Text Placeholder 7"/>
          <p:cNvSpPr>
            <a:spLocks noGrp="1"/>
          </p:cNvSpPr>
          <p:nvPr>
            <p:ph type="body" sz="quarter" idx="21" hasCustomPrompt="1"/>
          </p:nvPr>
        </p:nvSpPr>
        <p:spPr>
          <a:xfrm>
            <a:off x="3815168"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4" name="Picture Placeholder 3"/>
          <p:cNvSpPr>
            <a:spLocks noGrp="1" noChangeAspect="1"/>
          </p:cNvSpPr>
          <p:nvPr>
            <p:ph type="pic" sz="quarter" idx="24"/>
          </p:nvPr>
        </p:nvSpPr>
        <p:spPr>
          <a:xfrm>
            <a:off x="1416433"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25" name="Rectangle 24"/>
          <p:cNvSpPr/>
          <p:nvPr userDrawn="1"/>
        </p:nvSpPr>
        <p:spPr>
          <a:xfrm>
            <a:off x="1416433"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26" name="Text Placeholder 7"/>
          <p:cNvSpPr>
            <a:spLocks noGrp="1"/>
          </p:cNvSpPr>
          <p:nvPr>
            <p:ph type="body" sz="quarter" idx="25" hasCustomPrompt="1"/>
          </p:nvPr>
        </p:nvSpPr>
        <p:spPr>
          <a:xfrm>
            <a:off x="304800"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9" name="Picture Placeholder 3"/>
          <p:cNvSpPr>
            <a:spLocks noGrp="1" noChangeAspect="1"/>
          </p:cNvSpPr>
          <p:nvPr>
            <p:ph type="pic" sz="quarter" idx="28"/>
          </p:nvPr>
        </p:nvSpPr>
        <p:spPr>
          <a:xfrm>
            <a:off x="842250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30" name="Rectangle 29"/>
          <p:cNvSpPr/>
          <p:nvPr userDrawn="1"/>
        </p:nvSpPr>
        <p:spPr>
          <a:xfrm>
            <a:off x="842250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31" name="Text Placeholder 7"/>
          <p:cNvSpPr>
            <a:spLocks noGrp="1"/>
          </p:cNvSpPr>
          <p:nvPr>
            <p:ph type="body" sz="quarter" idx="29" hasCustomPrompt="1"/>
          </p:nvPr>
        </p:nvSpPr>
        <p:spPr>
          <a:xfrm>
            <a:off x="7310876"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32" name="Text Placeholder 9"/>
          <p:cNvSpPr>
            <a:spLocks noGrp="1"/>
          </p:cNvSpPr>
          <p:nvPr>
            <p:ph type="body" sz="quarter" idx="30" hasCustomPrompt="1"/>
          </p:nvPr>
        </p:nvSpPr>
        <p:spPr>
          <a:xfrm>
            <a:off x="7310877"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4" name="Text Placeholder 9"/>
          <p:cNvSpPr>
            <a:spLocks noGrp="1"/>
          </p:cNvSpPr>
          <p:nvPr>
            <p:ph type="body" sz="quarter" idx="31" hasCustomPrompt="1"/>
          </p:nvPr>
        </p:nvSpPr>
        <p:spPr>
          <a:xfrm>
            <a:off x="3815169"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5" name="Text Placeholder 9"/>
          <p:cNvSpPr>
            <a:spLocks noGrp="1"/>
          </p:cNvSpPr>
          <p:nvPr>
            <p:ph type="body" sz="quarter" idx="32" hasCustomPrompt="1"/>
          </p:nvPr>
        </p:nvSpPr>
        <p:spPr>
          <a:xfrm>
            <a:off x="304801"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2" name="TextBox 1"/>
          <p:cNvSpPr txBox="1"/>
          <p:nvPr userDrawn="1"/>
        </p:nvSpPr>
        <p:spPr>
          <a:xfrm>
            <a:off x="1473200" y="528320"/>
            <a:ext cx="123175" cy="410433"/>
          </a:xfrm>
          <a:prstGeom prst="rect">
            <a:avLst/>
          </a:prstGeom>
          <a:ln w="25400">
            <a:miter lim="400000"/>
          </a:ln>
          <a:extLst>
            <a:ext uri="{C572A759-6A51-4108-AA02-DFA0A04FC94B}">
              <ma14:wrappingTextBoxFlag xmlns="" xmlns:ma14="http://schemas.microsoft.com/office/mac/drawingml/2011/main" val="1"/>
            </a:ext>
          </a:extLst>
        </p:spPr>
        <p:txBody>
          <a:bodyPr wrap="none" lIns="60960" tIns="60960" rIns="60960" bIns="60960" rtlCol="0">
            <a:spAutoFit/>
          </a:bodyPr>
          <a:lstStyle/>
          <a:p>
            <a:pPr marL="0" marR="0" lvl="0" indent="0" algn="l" defTabSz="304792" rtl="0" eaLnBrk="1" fontAlgn="auto" latinLnBrk="0" hangingPunct="0">
              <a:lnSpc>
                <a:spcPct val="100000"/>
              </a:lnSpc>
              <a:spcBef>
                <a:spcPts val="900"/>
              </a:spcBef>
              <a:spcAft>
                <a:spcPts val="0"/>
              </a:spcAft>
              <a:buClrTx/>
              <a:buSzTx/>
              <a:buFontTx/>
              <a:buNone/>
              <a:tabLst/>
              <a:defRPr/>
            </a:pPr>
            <a:endParaRPr kumimoji="0" lang="en-US" sz="1867"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545003815"/>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ullet layout 1: One column">
    <p:spTree>
      <p:nvGrpSpPr>
        <p:cNvPr id="1" name=""/>
        <p:cNvGrpSpPr/>
        <p:nvPr/>
      </p:nvGrpSpPr>
      <p:grpSpPr>
        <a:xfrm>
          <a:off x="0" y="0"/>
          <a:ext cx="0" cy="0"/>
          <a:chOff x="0" y="0"/>
          <a:chExt cx="0" cy="0"/>
        </a:xfrm>
      </p:grpSpPr>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a:p>
            <a:pPr lvl="3"/>
            <a:r>
              <a:rPr lang="en-US" dirty="0"/>
              <a:t>Body level four</a:t>
            </a:r>
          </a:p>
          <a:p>
            <a:pPr lvl="4"/>
            <a:r>
              <a:rPr lang="en-US" dirty="0"/>
              <a:t>Body level five</a:t>
            </a:r>
          </a:p>
        </p:txBody>
      </p:sp>
      <p:sp>
        <p:nvSpPr>
          <p:cNvPr id="6"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7" name="Text Placeholder 2"/>
          <p:cNvSpPr>
            <a:spLocks noGrp="1"/>
          </p:cNvSpPr>
          <p:nvPr>
            <p:ph type="body" sz="quarter" idx="10" hasCustomPrompt="1"/>
          </p:nvPr>
        </p:nvSpPr>
        <p:spPr>
          <a:xfrm>
            <a:off x="606091" y="1426464"/>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2848188945"/>
      </p:ext>
    </p:extLst>
  </p:cSld>
  <p:clrMapOvr>
    <a:masterClrMapping/>
  </p:clrMapOvr>
  <p:transition spd="med"/>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914145" y="2231368"/>
            <a:ext cx="8229600" cy="2048025"/>
          </a:xfrm>
          <a:prstGeom prst="rect">
            <a:avLst/>
          </a:prstGeom>
        </p:spPr>
        <p:txBody>
          <a:bodyPr lIns="0" tIns="0" rIns="0" bIns="0" anchor="t"/>
          <a:lstStyle>
            <a:lvl1pPr>
              <a:lnSpc>
                <a:spcPct val="100000"/>
              </a:lnSpc>
              <a:defRPr sz="4000">
                <a:solidFill>
                  <a:srgbClr val="FFFFFF"/>
                </a:solidFill>
              </a:defRPr>
            </a:lvl1pPr>
          </a:lstStyle>
          <a:p>
            <a:r>
              <a:rPr lang="en-US" dirty="0"/>
              <a:t>Presentation title</a:t>
            </a:r>
            <a:endParaRPr dirty="0"/>
          </a:p>
        </p:txBody>
      </p:sp>
      <p:sp>
        <p:nvSpPr>
          <p:cNvPr id="9" name="Text Placeholder 8"/>
          <p:cNvSpPr>
            <a:spLocks noGrp="1"/>
          </p:cNvSpPr>
          <p:nvPr>
            <p:ph type="body" sz="quarter" idx="10" hasCustomPrompt="1"/>
          </p:nvPr>
        </p:nvSpPr>
        <p:spPr>
          <a:xfrm>
            <a:off x="914401" y="4470862"/>
            <a:ext cx="8229345" cy="1235868"/>
          </a:xfrm>
        </p:spPr>
        <p:txBody>
          <a:bodyPr lIns="0" tIns="0" rIns="0" bIns="0"/>
          <a:lstStyle>
            <a:lvl1pPr marL="0" indent="0">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Name, Job title</a:t>
            </a:r>
          </a:p>
        </p:txBody>
      </p:sp>
      <p:pic>
        <p:nvPicPr>
          <p:cNvPr id="7" name="Picture 6"/>
          <p:cNvPicPr>
            <a:picLocks noChangeAspect="1"/>
          </p:cNvPicPr>
          <p:nvPr userDrawn="1"/>
        </p:nvPicPr>
        <p:blipFill>
          <a:blip r:embed="rId2"/>
          <a:stretch>
            <a:fillRect/>
          </a:stretch>
        </p:blipFill>
        <p:spPr>
          <a:xfrm>
            <a:off x="914401" y="1272485"/>
            <a:ext cx="701828" cy="378515"/>
          </a:xfrm>
          <a:prstGeom prst="rect">
            <a:avLst/>
          </a:prstGeom>
        </p:spPr>
      </p:pic>
    </p:spTree>
    <p:extLst>
      <p:ext uri="{BB962C8B-B14F-4D97-AF65-F5344CB8AC3E}">
        <p14:creationId xmlns:p14="http://schemas.microsoft.com/office/powerpoint/2010/main" val="3636187598"/>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0" y="1659526"/>
            <a:ext cx="12192000" cy="1102857"/>
          </a:xfrm>
          <a:prstGeom prst="rect">
            <a:avLst/>
          </a:prstGeom>
        </p:spPr>
        <p:txBody>
          <a:bodyPr lIns="0" tIns="0" rIns="0" bIns="0" anchor="t"/>
          <a:lstStyle>
            <a:lvl1pPr algn="ctr">
              <a:lnSpc>
                <a:spcPct val="100000"/>
              </a:lnSpc>
              <a:defRPr sz="4000">
                <a:solidFill>
                  <a:srgbClr val="FFFFFF"/>
                </a:solidFill>
              </a:defRPr>
            </a:lvl1pPr>
          </a:lstStyle>
          <a:p>
            <a:r>
              <a:rPr lang="en-US" dirty="0"/>
              <a:t>Presentation title</a:t>
            </a:r>
            <a:endParaRPr dirty="0"/>
          </a:p>
        </p:txBody>
      </p:sp>
      <p:sp>
        <p:nvSpPr>
          <p:cNvPr id="9" name="Text Placeholder 8"/>
          <p:cNvSpPr>
            <a:spLocks noGrp="1"/>
          </p:cNvSpPr>
          <p:nvPr>
            <p:ph type="body" sz="quarter" idx="10" hasCustomPrompt="1"/>
          </p:nvPr>
        </p:nvSpPr>
        <p:spPr>
          <a:xfrm>
            <a:off x="0" y="2831717"/>
            <a:ext cx="12192000" cy="1084036"/>
          </a:xfrm>
        </p:spPr>
        <p:txBody>
          <a:bodyPr lIns="0" tIns="0" rIns="0" bIns="0"/>
          <a:lstStyle>
            <a:lvl1pPr marL="0" indent="0" algn="ctr">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Full name, Job title</a:t>
            </a:r>
          </a:p>
        </p:txBody>
      </p:sp>
      <p:pic>
        <p:nvPicPr>
          <p:cNvPr id="5" name="Picture 4"/>
          <p:cNvPicPr>
            <a:picLocks noChangeAspect="1"/>
          </p:cNvPicPr>
          <p:nvPr userDrawn="1"/>
        </p:nvPicPr>
        <p:blipFill>
          <a:blip r:embed="rId2">
            <a:biLevel thresh="25000"/>
          </a:blip>
          <a:stretch>
            <a:fillRect/>
          </a:stretch>
        </p:blipFill>
        <p:spPr>
          <a:xfrm>
            <a:off x="5724863" y="859783"/>
            <a:ext cx="742275" cy="40043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42664" y="3610739"/>
            <a:ext cx="9506673" cy="3267919"/>
          </a:xfrm>
          <a:prstGeom prst="rect">
            <a:avLst/>
          </a:prstGeom>
        </p:spPr>
      </p:pic>
    </p:spTree>
    <p:extLst>
      <p:ext uri="{BB962C8B-B14F-4D97-AF65-F5344CB8AC3E}">
        <p14:creationId xmlns:p14="http://schemas.microsoft.com/office/powerpoint/2010/main" val="382605938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 Subtitle">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40"/>
            <a:ext cx="10972800" cy="529025"/>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8" name="Text Placeholder 2"/>
          <p:cNvSpPr>
            <a:spLocks noGrp="1"/>
          </p:cNvSpPr>
          <p:nvPr>
            <p:ph type="body" sz="quarter" idx="10" hasCustomPrompt="1"/>
          </p:nvPr>
        </p:nvSpPr>
        <p:spPr>
          <a:xfrm>
            <a:off x="609600" y="1426465"/>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0" name="Straight Connector 9"/>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rgbClr val="0061D5"/>
        </a:solidFill>
        <a:effectLst/>
      </p:bgPr>
    </p:bg>
    <p:spTree>
      <p:nvGrpSpPr>
        <p:cNvPr id="1" name=""/>
        <p:cNvGrpSpPr/>
        <p:nvPr/>
      </p:nvGrpSpPr>
      <p:grpSpPr>
        <a:xfrm>
          <a:off x="0" y="0"/>
          <a:ext cx="0" cy="0"/>
          <a:chOff x="0" y="0"/>
          <a:chExt cx="0" cy="0"/>
        </a:xfrm>
      </p:grpSpPr>
      <p:sp>
        <p:nvSpPr>
          <p:cNvPr id="7" name="Shape 72"/>
          <p:cNvSpPr txBox="1">
            <a:spLocks/>
          </p:cNvSpPr>
          <p:nvPr userDrawn="1"/>
        </p:nvSpPr>
        <p:spPr>
          <a:xfrm>
            <a:off x="1974977" y="852551"/>
            <a:ext cx="2121844" cy="919543"/>
          </a:xfrm>
          <a:prstGeom prst="rect">
            <a:avLst/>
          </a:prstGeom>
          <a:extLst>
            <a:ext uri="{C572A759-6A51-4108-AA02-DFA0A04FC94B}">
              <ma14:wrappingTextBoxFlag xmlns:ma14="http://schemas.microsoft.com/office/mac/drawingml/2011/main" xmlns="" val="1"/>
            </a:ext>
          </a:extLst>
        </p:spPr>
        <p:txBody>
          <a:bodyPr lIns="0" tIns="0" rIns="0" bIns="0" anchor="t" anchorCtr="0"/>
          <a:lstStyle>
            <a:lvl1pPr marL="0" marR="0" indent="0" algn="l" defTabSz="309563" rtl="0" latinLnBrk="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hangingPunct="1">
              <a:lnSpc>
                <a:spcPct val="100000"/>
              </a:lnSpc>
            </a:pPr>
            <a:r>
              <a:rPr lang="en-US" sz="4800" dirty="0"/>
              <a:t>Agenda</a:t>
            </a:r>
          </a:p>
        </p:txBody>
      </p:sp>
      <p:sp>
        <p:nvSpPr>
          <p:cNvPr id="8" name="Text Placeholder 8"/>
          <p:cNvSpPr>
            <a:spLocks noGrp="1"/>
          </p:cNvSpPr>
          <p:nvPr>
            <p:ph type="body" sz="quarter" idx="10" hasCustomPrompt="1"/>
          </p:nvPr>
        </p:nvSpPr>
        <p:spPr>
          <a:xfrm>
            <a:off x="4950884" y="853018"/>
            <a:ext cx="5486400" cy="4567767"/>
          </a:xfrm>
        </p:spPr>
        <p:txBody>
          <a:bodyPr/>
          <a:lstStyle>
            <a:lvl1pPr marL="228600" indent="-228600" algn="l">
              <a:lnSpc>
                <a:spcPct val="100000"/>
              </a:lnSpc>
              <a:spcAft>
                <a:spcPts val="2400"/>
              </a:spcAft>
              <a:buClr>
                <a:srgbClr val="FFFFFF"/>
              </a:buClr>
              <a:buSzPct val="120000"/>
              <a:buFont typeface=".AppleSystemUIFont" charset="0"/>
              <a:buChar char="/"/>
              <a:defRPr>
                <a:solidFill>
                  <a:srgbClr val="FFFFFF"/>
                </a:solidFill>
                <a:latin typeface="+mj-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pPr lvl="0"/>
            <a:r>
              <a:rPr lang="en-US" dirty="0"/>
              <a:t>Presentation section one</a:t>
            </a:r>
          </a:p>
        </p:txBody>
      </p:sp>
    </p:spTree>
    <p:extLst>
      <p:ext uri="{BB962C8B-B14F-4D97-AF65-F5344CB8AC3E}">
        <p14:creationId xmlns:p14="http://schemas.microsoft.com/office/powerpoint/2010/main" val="2876503132"/>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mmary layout: Key points 3-up with icon">
    <p:bg>
      <p:bgPr>
        <a:solidFill>
          <a:srgbClr val="0061D5"/>
        </a:solidFill>
        <a:effectLst/>
      </p:bgPr>
    </p:bg>
    <p:spTree>
      <p:nvGrpSpPr>
        <p:cNvPr id="1" name=""/>
        <p:cNvGrpSpPr/>
        <p:nvPr/>
      </p:nvGrpSpPr>
      <p:grpSpPr>
        <a:xfrm>
          <a:off x="0" y="0"/>
          <a:ext cx="0" cy="0"/>
          <a:chOff x="0" y="0"/>
          <a:chExt cx="0" cy="0"/>
        </a:xfrm>
      </p:grpSpPr>
      <p:sp>
        <p:nvSpPr>
          <p:cNvPr id="24" name="Picture Placeholder 23"/>
          <p:cNvSpPr>
            <a:spLocks noGrp="1" noChangeAspect="1"/>
          </p:cNvSpPr>
          <p:nvPr>
            <p:ph type="pic" sz="quarter" idx="19"/>
          </p:nvPr>
        </p:nvSpPr>
        <p:spPr>
          <a:xfrm>
            <a:off x="2081241" y="2126632"/>
            <a:ext cx="605564" cy="609600"/>
          </a:xfrm>
          <a:solidFill>
            <a:srgbClr val="0061D5"/>
          </a:solidFill>
        </p:spPr>
        <p:txBody>
          <a:bodyPr/>
          <a:lstStyle>
            <a:lvl1pPr>
              <a:lnSpc>
                <a:spcPct val="100000"/>
              </a:lnSpc>
              <a:defRPr sz="1067">
                <a:solidFill>
                  <a:srgbClr val="0061D5"/>
                </a:solidFill>
              </a:defRPr>
            </a:lvl1pPr>
          </a:lstStyle>
          <a:p>
            <a:endParaRPr lang="en-US" dirty="0"/>
          </a:p>
        </p:txBody>
      </p:sp>
      <p:sp>
        <p:nvSpPr>
          <p:cNvPr id="25" name="Picture Placeholder 23"/>
          <p:cNvSpPr>
            <a:spLocks noGrp="1" noChangeAspect="1"/>
          </p:cNvSpPr>
          <p:nvPr>
            <p:ph type="pic" sz="quarter" idx="20"/>
          </p:nvPr>
        </p:nvSpPr>
        <p:spPr>
          <a:xfrm>
            <a:off x="5791201" y="2126632"/>
            <a:ext cx="605564" cy="609600"/>
          </a:xfrm>
          <a:solidFill>
            <a:srgbClr val="0061D5"/>
          </a:solidFill>
        </p:spPr>
        <p:txBody>
          <a:bodyPr/>
          <a:lstStyle>
            <a:lvl1pPr>
              <a:lnSpc>
                <a:spcPct val="100000"/>
              </a:lnSpc>
              <a:defRPr sz="1067">
                <a:solidFill>
                  <a:srgbClr val="0061D5"/>
                </a:solidFill>
              </a:defRPr>
            </a:lvl1pPr>
          </a:lstStyle>
          <a:p>
            <a:endParaRPr lang="en-US"/>
          </a:p>
        </p:txBody>
      </p:sp>
      <p:sp>
        <p:nvSpPr>
          <p:cNvPr id="26" name="Picture Placeholder 23"/>
          <p:cNvSpPr>
            <a:spLocks noGrp="1" noChangeAspect="1"/>
          </p:cNvSpPr>
          <p:nvPr>
            <p:ph type="pic" sz="quarter" idx="21"/>
          </p:nvPr>
        </p:nvSpPr>
        <p:spPr>
          <a:xfrm>
            <a:off x="9536945" y="2126632"/>
            <a:ext cx="605564" cy="609600"/>
          </a:xfrm>
          <a:solidFill>
            <a:srgbClr val="0061D5"/>
          </a:solidFill>
        </p:spPr>
        <p:txBody>
          <a:bodyPr/>
          <a:lstStyle>
            <a:lvl1pPr>
              <a:lnSpc>
                <a:spcPct val="100000"/>
              </a:lnSpc>
              <a:defRPr sz="1067">
                <a:solidFill>
                  <a:srgbClr val="0061D5"/>
                </a:solidFill>
              </a:defRPr>
            </a:lvl1pPr>
          </a:lstStyle>
          <a:p>
            <a:endParaRPr lang="en-US" dirty="0"/>
          </a:p>
        </p:txBody>
      </p:sp>
      <p:sp>
        <p:nvSpPr>
          <p:cNvPr id="7" name="Text Placeholder 6"/>
          <p:cNvSpPr>
            <a:spLocks noGrp="1"/>
          </p:cNvSpPr>
          <p:nvPr>
            <p:ph type="body" sz="quarter" idx="13" hasCustomPrompt="1"/>
          </p:nvPr>
        </p:nvSpPr>
        <p:spPr>
          <a:xfrm>
            <a:off x="613524" y="3043196"/>
            <a:ext cx="3520017"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17" name="Text Placeholder 6"/>
          <p:cNvSpPr>
            <a:spLocks noGrp="1"/>
          </p:cNvSpPr>
          <p:nvPr>
            <p:ph type="body" sz="quarter" idx="14" hasCustomPrompt="1"/>
          </p:nvPr>
        </p:nvSpPr>
        <p:spPr>
          <a:xfrm>
            <a:off x="4341376" y="3043196"/>
            <a:ext cx="3520017"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18" name="Text Placeholder 6"/>
          <p:cNvSpPr>
            <a:spLocks noGrp="1"/>
          </p:cNvSpPr>
          <p:nvPr>
            <p:ph type="body" sz="quarter" idx="15" hasCustomPrompt="1"/>
          </p:nvPr>
        </p:nvSpPr>
        <p:spPr>
          <a:xfrm>
            <a:off x="8069228" y="3043196"/>
            <a:ext cx="3520016"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20" name="Text Placeholder 19"/>
          <p:cNvSpPr>
            <a:spLocks noGrp="1"/>
          </p:cNvSpPr>
          <p:nvPr>
            <p:ph type="body" sz="quarter" idx="16"/>
          </p:nvPr>
        </p:nvSpPr>
        <p:spPr>
          <a:xfrm>
            <a:off x="613524"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1" name="Text Placeholder 19"/>
          <p:cNvSpPr>
            <a:spLocks noGrp="1"/>
          </p:cNvSpPr>
          <p:nvPr>
            <p:ph type="body" sz="quarter" idx="17"/>
          </p:nvPr>
        </p:nvSpPr>
        <p:spPr>
          <a:xfrm>
            <a:off x="4341376"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2" name="Text Placeholder 19"/>
          <p:cNvSpPr>
            <a:spLocks noGrp="1"/>
          </p:cNvSpPr>
          <p:nvPr>
            <p:ph type="body" sz="quarter" idx="18"/>
          </p:nvPr>
        </p:nvSpPr>
        <p:spPr>
          <a:xfrm>
            <a:off x="8069228"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Tree>
    <p:extLst>
      <p:ext uri="{BB962C8B-B14F-4D97-AF65-F5344CB8AC3E}">
        <p14:creationId xmlns:p14="http://schemas.microsoft.com/office/powerpoint/2010/main" val="2558392170"/>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Closing: Thank you">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1981072" y="2231368"/>
            <a:ext cx="8229600" cy="2048025"/>
          </a:xfrm>
          <a:prstGeom prst="rect">
            <a:avLst/>
          </a:prstGeom>
        </p:spPr>
        <p:txBody>
          <a:bodyPr lIns="228600" anchor="ctr"/>
          <a:lstStyle>
            <a:lvl1pPr algn="ctr">
              <a:lnSpc>
                <a:spcPct val="100000"/>
              </a:lnSpc>
              <a:defRPr sz="4000">
                <a:solidFill>
                  <a:srgbClr val="FFFFFF"/>
                </a:solidFill>
              </a:defRPr>
            </a:lvl1pPr>
          </a:lstStyle>
          <a:p>
            <a:r>
              <a:rPr lang="en-US" dirty="0"/>
              <a:t>Thank you</a:t>
            </a:r>
            <a:endParaRPr dirty="0"/>
          </a:p>
        </p:txBody>
      </p:sp>
      <p:sp>
        <p:nvSpPr>
          <p:cNvPr id="9" name="Text Placeholder 8"/>
          <p:cNvSpPr>
            <a:spLocks noGrp="1"/>
          </p:cNvSpPr>
          <p:nvPr>
            <p:ph type="body" sz="quarter" idx="10" hasCustomPrompt="1"/>
          </p:nvPr>
        </p:nvSpPr>
        <p:spPr>
          <a:xfrm>
            <a:off x="1981328" y="5037933"/>
            <a:ext cx="8229345" cy="1235868"/>
          </a:xfrm>
        </p:spPr>
        <p:txBody>
          <a:bodyPr lIns="228600"/>
          <a:lstStyle>
            <a:lvl1pPr marL="0" indent="0" algn="ctr">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Full name </a:t>
            </a:r>
            <a:br>
              <a:rPr lang="en-US" dirty="0"/>
            </a:br>
            <a:r>
              <a:rPr lang="en-US" dirty="0"/>
              <a:t>Contact info</a:t>
            </a:r>
          </a:p>
        </p:txBody>
      </p:sp>
      <p:pic>
        <p:nvPicPr>
          <p:cNvPr id="7" name="Picture 6"/>
          <p:cNvPicPr>
            <a:picLocks noChangeAspect="1"/>
          </p:cNvPicPr>
          <p:nvPr userDrawn="1"/>
        </p:nvPicPr>
        <p:blipFill>
          <a:blip r:embed="rId2"/>
          <a:stretch>
            <a:fillRect/>
          </a:stretch>
        </p:blipFill>
        <p:spPr>
          <a:xfrm>
            <a:off x="5577052" y="1091373"/>
            <a:ext cx="1037640" cy="559627"/>
          </a:xfrm>
          <a:prstGeom prst="rect">
            <a:avLst/>
          </a:prstGeom>
        </p:spPr>
      </p:pic>
    </p:spTree>
    <p:extLst>
      <p:ext uri="{BB962C8B-B14F-4D97-AF65-F5344CB8AC3E}">
        <p14:creationId xmlns:p14="http://schemas.microsoft.com/office/powerpoint/2010/main" val="3426267439"/>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ext Placeholder 8"/>
          <p:cNvSpPr>
            <a:spLocks noGrp="1"/>
          </p:cNvSpPr>
          <p:nvPr>
            <p:ph type="body" sz="quarter" idx="10" hasCustomPrompt="1"/>
          </p:nvPr>
        </p:nvSpPr>
        <p:spPr>
          <a:xfrm>
            <a:off x="6400800" y="1374525"/>
            <a:ext cx="5486400" cy="4567767"/>
          </a:xfrm>
        </p:spPr>
        <p:txBody>
          <a:bodyPr/>
          <a:lstStyle>
            <a:lvl1pPr marL="0" indent="0" algn="l">
              <a:spcAft>
                <a:spcPts val="2400"/>
              </a:spcAft>
              <a:buClr>
                <a:srgbClr val="FFFFFF"/>
              </a:buClr>
              <a:buSzPct val="120000"/>
              <a:buFont typeface=".AppleSystemUIFont" charset="0"/>
              <a:buNone/>
              <a:defRPr baseline="0">
                <a:solidFill>
                  <a:srgbClr val="FFFFFF"/>
                </a:solidFill>
                <a:latin typeface="+mn-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3" name="Picture Placeholder 23"/>
          <p:cNvSpPr>
            <a:spLocks noGrp="1"/>
          </p:cNvSpPr>
          <p:nvPr>
            <p:ph type="pic" sz="quarter" idx="19"/>
          </p:nvPr>
        </p:nvSpPr>
        <p:spPr>
          <a:xfrm>
            <a:off x="5784850" y="1408900"/>
            <a:ext cx="317500" cy="319616"/>
          </a:xfrm>
          <a:noFill/>
        </p:spPr>
        <p:txBody>
          <a:bodyPr/>
          <a:lstStyle>
            <a:lvl1pPr marL="0" indent="0">
              <a:buNone/>
              <a:defRPr sz="1067">
                <a:solidFill>
                  <a:srgbClr val="0061D5"/>
                </a:solidFill>
              </a:defRPr>
            </a:lvl1pPr>
          </a:lstStyle>
          <a:p>
            <a:endParaRPr lang="en-US" dirty="0"/>
          </a:p>
        </p:txBody>
      </p:sp>
      <p:sp>
        <p:nvSpPr>
          <p:cNvPr id="4" name="Picture Placeholder 23"/>
          <p:cNvSpPr>
            <a:spLocks noGrp="1"/>
          </p:cNvSpPr>
          <p:nvPr>
            <p:ph type="pic" sz="quarter" idx="21"/>
          </p:nvPr>
        </p:nvSpPr>
        <p:spPr>
          <a:xfrm>
            <a:off x="5784850" y="1987689"/>
            <a:ext cx="317500" cy="319616"/>
          </a:xfrm>
          <a:noFill/>
        </p:spPr>
        <p:txBody>
          <a:bodyPr/>
          <a:lstStyle>
            <a:lvl1pPr marL="0" indent="0">
              <a:buNone/>
              <a:defRPr sz="1067">
                <a:solidFill>
                  <a:srgbClr val="0061D5"/>
                </a:solidFill>
              </a:defRPr>
            </a:lvl1pPr>
          </a:lstStyle>
          <a:p>
            <a:endParaRPr lang="en-US" dirty="0"/>
          </a:p>
        </p:txBody>
      </p:sp>
      <p:sp>
        <p:nvSpPr>
          <p:cNvPr id="5" name="Picture Placeholder 23"/>
          <p:cNvSpPr>
            <a:spLocks noGrp="1"/>
          </p:cNvSpPr>
          <p:nvPr>
            <p:ph type="pic" sz="quarter" idx="22"/>
          </p:nvPr>
        </p:nvSpPr>
        <p:spPr>
          <a:xfrm>
            <a:off x="5784850" y="2566478"/>
            <a:ext cx="317500" cy="319616"/>
          </a:xfrm>
          <a:noFill/>
        </p:spPr>
        <p:txBody>
          <a:bodyPr/>
          <a:lstStyle>
            <a:lvl1pPr marL="0" indent="0">
              <a:buNone/>
              <a:defRPr sz="1067">
                <a:solidFill>
                  <a:srgbClr val="0061D5"/>
                </a:solidFill>
              </a:defRPr>
            </a:lvl1pPr>
          </a:lstStyle>
          <a:p>
            <a:endParaRPr lang="en-US" dirty="0"/>
          </a:p>
        </p:txBody>
      </p:sp>
      <p:sp>
        <p:nvSpPr>
          <p:cNvPr id="6" name="Picture Placeholder 23"/>
          <p:cNvSpPr>
            <a:spLocks noGrp="1"/>
          </p:cNvSpPr>
          <p:nvPr>
            <p:ph type="pic" sz="quarter" idx="23"/>
          </p:nvPr>
        </p:nvSpPr>
        <p:spPr>
          <a:xfrm>
            <a:off x="5784850" y="3145267"/>
            <a:ext cx="317500" cy="319616"/>
          </a:xfrm>
          <a:noFill/>
        </p:spPr>
        <p:txBody>
          <a:bodyPr/>
          <a:lstStyle>
            <a:lvl1pPr marL="0" indent="0">
              <a:buNone/>
              <a:defRPr sz="1067">
                <a:solidFill>
                  <a:srgbClr val="0061D5"/>
                </a:solidFill>
              </a:defRPr>
            </a:lvl1pPr>
          </a:lstStyle>
          <a:p>
            <a:endParaRPr lang="en-US" dirty="0"/>
          </a:p>
        </p:txBody>
      </p:sp>
      <p:sp>
        <p:nvSpPr>
          <p:cNvPr id="7" name="Picture Placeholder 23"/>
          <p:cNvSpPr>
            <a:spLocks noGrp="1"/>
          </p:cNvSpPr>
          <p:nvPr>
            <p:ph type="pic" sz="quarter" idx="24"/>
          </p:nvPr>
        </p:nvSpPr>
        <p:spPr>
          <a:xfrm>
            <a:off x="5784850" y="3724057"/>
            <a:ext cx="317500" cy="319616"/>
          </a:xfrm>
          <a:noFill/>
        </p:spPr>
        <p:txBody>
          <a:bodyPr/>
          <a:lstStyle>
            <a:lvl1pPr marL="0" indent="0">
              <a:buNone/>
              <a:defRPr sz="1067">
                <a:solidFill>
                  <a:srgbClr val="0061D5"/>
                </a:solidFill>
              </a:defRPr>
            </a:lvl1pPr>
          </a:lstStyle>
          <a:p>
            <a:endParaRPr lang="en-US" dirty="0"/>
          </a:p>
        </p:txBody>
      </p:sp>
      <p:sp>
        <p:nvSpPr>
          <p:cNvPr id="8" name="Text Placeholder 2"/>
          <p:cNvSpPr>
            <a:spLocks noGrp="1"/>
          </p:cNvSpPr>
          <p:nvPr>
            <p:ph type="body" sz="quarter" idx="25" hasCustomPrompt="1"/>
          </p:nvPr>
        </p:nvSpPr>
        <p:spPr>
          <a:xfrm>
            <a:off x="619352" y="1400563"/>
            <a:ext cx="4961512" cy="311822"/>
          </a:xfrm>
        </p:spPr>
        <p:txBody>
          <a:bodyPr lIns="0" tIns="0" anchor="t"/>
          <a:lstStyle>
            <a:lvl1pPr marL="0" indent="0" algn="l">
              <a:buNone/>
              <a:defRPr kumimoji="0" lang="en-US" sz="2133" b="0" i="0" u="none" strike="noStrike" cap="none" spc="0" normalizeH="0" baseline="0" dirty="0">
                <a:ln>
                  <a:noFill/>
                </a:ln>
                <a:solidFill>
                  <a:srgbClr val="FFFFFF"/>
                </a:solidFill>
                <a:effectLst/>
                <a:uFillTx/>
                <a:latin typeface="+mn-lt"/>
                <a:ea typeface="Lato Light" charset="0"/>
                <a:cs typeface="Lato Light" charset="0"/>
                <a:sym typeface="BrownStd-Light"/>
              </a:defRPr>
            </a:lvl1pPr>
          </a:lstStyle>
          <a:p>
            <a:pPr lvl="0"/>
            <a:r>
              <a:rPr lang="en-US" dirty="0"/>
              <a:t>Subtitle</a:t>
            </a:r>
          </a:p>
        </p:txBody>
      </p:sp>
      <p:sp>
        <p:nvSpPr>
          <p:cNvPr id="9" name="Shape 53"/>
          <p:cNvSpPr txBox="1">
            <a:spLocks/>
          </p:cNvSpPr>
          <p:nvPr userDrawn="1"/>
        </p:nvSpPr>
        <p:spPr>
          <a:xfrm>
            <a:off x="4462272" y="1767843"/>
            <a:ext cx="4971265" cy="2236503"/>
          </a:xfrm>
          <a:prstGeom prst="rect">
            <a:avLst/>
          </a:prstGeom>
          <a:extLst>
            <a:ext uri="{C572A759-6A51-4108-AA02-DFA0A04FC94B}">
              <ma14:wrappingTextBoxFlag xmlns:ma14="http://schemas.microsoft.com/office/mac/drawingml/2011/main" xmlns="" val="1"/>
            </a:ext>
          </a:extLst>
        </p:spPr>
        <p:txBody>
          <a:bodyPr lIns="0" tIns="0" rIns="0" bIns="0" anchor="t"/>
          <a:lstStyle>
            <a:lvl1pPr marL="0" marR="0" indent="0" algn="l" defTabSz="309563" rtl="0" latinLnBrk="0">
              <a:lnSpc>
                <a:spcPct val="100000"/>
              </a:lnSpc>
              <a:spcBef>
                <a:spcPts val="0"/>
              </a:spcBef>
              <a:spcAft>
                <a:spcPts val="0"/>
              </a:spcAft>
              <a:buClrTx/>
              <a:buSzTx/>
              <a:buFontTx/>
              <a:buNone/>
              <a:tabLst/>
              <a:defRPr kumimoji="0" sz="24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hangingPunct="1"/>
            <a:endParaRPr lang="en-US" sz="3200" dirty="0">
              <a:solidFill>
                <a:srgbClr val="FFFFFF"/>
              </a:solidFill>
            </a:endParaRPr>
          </a:p>
        </p:txBody>
      </p:sp>
      <p:sp>
        <p:nvSpPr>
          <p:cNvPr id="10" name="Text Placeholder 2"/>
          <p:cNvSpPr>
            <a:spLocks noGrp="1"/>
          </p:cNvSpPr>
          <p:nvPr>
            <p:ph type="body" sz="quarter" idx="26" hasCustomPrompt="1"/>
          </p:nvPr>
        </p:nvSpPr>
        <p:spPr>
          <a:xfrm>
            <a:off x="609600" y="1764792"/>
            <a:ext cx="4972051" cy="2726267"/>
          </a:xfrm>
        </p:spPr>
        <p:txBody>
          <a:bodyPr/>
          <a:lstStyle>
            <a:lvl1pPr marL="0" indent="0">
              <a:buNone/>
              <a:defRPr sz="3200">
                <a:solidFill>
                  <a:schemeClr val="bg1"/>
                </a:solidFill>
                <a:latin typeface="+mj-lt"/>
              </a:defRPr>
            </a:lvl1pPr>
          </a:lstStyle>
          <a:p>
            <a:pPr hangingPunct="1"/>
            <a:r>
              <a:rPr lang="en-US" dirty="0">
                <a:solidFill>
                  <a:srgbClr val="FFFFFF"/>
                </a:solidFill>
              </a:rPr>
              <a:t>Slide title, </a:t>
            </a:r>
            <a:br>
              <a:rPr lang="en-US" dirty="0">
                <a:solidFill>
                  <a:srgbClr val="FFFFFF"/>
                </a:solidFill>
              </a:rPr>
            </a:br>
            <a:r>
              <a:rPr lang="en-US" dirty="0" err="1">
                <a:solidFill>
                  <a:srgbClr val="FFFFFF"/>
                </a:solidFill>
              </a:rPr>
              <a:t>Lato</a:t>
            </a:r>
            <a:r>
              <a:rPr lang="en-US" dirty="0">
                <a:solidFill>
                  <a:srgbClr val="FFFFFF"/>
                </a:solidFill>
              </a:rPr>
              <a:t> Light, 32 pt.</a:t>
            </a:r>
          </a:p>
        </p:txBody>
      </p:sp>
    </p:spTree>
    <p:extLst>
      <p:ext uri="{BB962C8B-B14F-4D97-AF65-F5344CB8AC3E}">
        <p14:creationId xmlns:p14="http://schemas.microsoft.com/office/powerpoint/2010/main" val="2027288581"/>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Header only">
    <p:spTree>
      <p:nvGrpSpPr>
        <p:cNvPr id="1" name=""/>
        <p:cNvGrpSpPr/>
        <p:nvPr/>
      </p:nvGrpSpPr>
      <p:grpSpPr>
        <a:xfrm>
          <a:off x="0" y="0"/>
          <a:ext cx="0" cy="0"/>
          <a:chOff x="0" y="0"/>
          <a:chExt cx="0" cy="0"/>
        </a:xfrm>
      </p:grpSpPr>
      <p:sp>
        <p:nvSpPr>
          <p:cNvPr id="2" name="Text Placeholder 8"/>
          <p:cNvSpPr>
            <a:spLocks noGrp="1"/>
          </p:cNvSpPr>
          <p:nvPr>
            <p:ph type="body" sz="quarter" idx="10" hasCustomPrompt="1"/>
          </p:nvPr>
        </p:nvSpPr>
        <p:spPr>
          <a:xfrm>
            <a:off x="6165270" y="1376305"/>
            <a:ext cx="5486400" cy="4567767"/>
          </a:xfrm>
        </p:spPr>
        <p:txBody>
          <a:bodyPr/>
          <a:lstStyle>
            <a:lvl1pPr marL="228600" indent="-228600" algn="l">
              <a:spcAft>
                <a:spcPts val="2400"/>
              </a:spcAft>
              <a:buClr>
                <a:srgbClr val="FFFFFF"/>
              </a:buClr>
              <a:buSzPct val="120000"/>
              <a:buFont typeface=".AppleSystemUIFont" charset="0"/>
              <a:buChar char="/"/>
              <a:defRPr>
                <a:solidFill>
                  <a:srgbClr val="FFFFFF"/>
                </a:solidFill>
                <a:latin typeface="+mn-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3" name="Text Placeholder 2"/>
          <p:cNvSpPr>
            <a:spLocks noGrp="1"/>
          </p:cNvSpPr>
          <p:nvPr>
            <p:ph type="body" sz="quarter" idx="11" hasCustomPrompt="1"/>
          </p:nvPr>
        </p:nvSpPr>
        <p:spPr>
          <a:xfrm>
            <a:off x="619353" y="1400562"/>
            <a:ext cx="5171847" cy="500943"/>
          </a:xfrm>
        </p:spPr>
        <p:txBody>
          <a:bodyPr lIns="0" tIns="0" anchor="t"/>
          <a:lstStyle>
            <a:lvl1pPr marL="0" indent="0" algn="l">
              <a:buNone/>
              <a:defRPr kumimoji="0" lang="en-US" sz="2000" b="0" i="0" u="none" strike="noStrike" cap="none" spc="0" normalizeH="0" baseline="0" dirty="0">
                <a:ln>
                  <a:noFill/>
                </a:ln>
                <a:solidFill>
                  <a:schemeClr val="bg1"/>
                </a:solidFill>
                <a:effectLst/>
                <a:uFillTx/>
                <a:latin typeface="+mn-lt"/>
                <a:ea typeface="Lato Light" charset="0"/>
                <a:cs typeface="Lato Light" charset="0"/>
                <a:sym typeface="BrownStd-Light"/>
              </a:defRPr>
            </a:lvl1pPr>
          </a:lstStyle>
          <a:p>
            <a:pPr lvl="0"/>
            <a:r>
              <a:rPr lang="en-US" dirty="0"/>
              <a:t>Subtitle</a:t>
            </a:r>
          </a:p>
        </p:txBody>
      </p:sp>
      <p:sp>
        <p:nvSpPr>
          <p:cNvPr id="4" name="Text Placeholder 19"/>
          <p:cNvSpPr>
            <a:spLocks noGrp="1"/>
          </p:cNvSpPr>
          <p:nvPr>
            <p:ph type="body" sz="quarter" idx="25" hasCustomPrompt="1"/>
          </p:nvPr>
        </p:nvSpPr>
        <p:spPr>
          <a:xfrm>
            <a:off x="609600" y="1764792"/>
            <a:ext cx="5181600" cy="2580216"/>
          </a:xfrm>
        </p:spPr>
        <p:txBody>
          <a:bodyPr/>
          <a:lstStyle>
            <a:lvl1pPr marL="0" indent="0">
              <a:lnSpc>
                <a:spcPct val="100000"/>
              </a:lnSpc>
              <a:buFontTx/>
              <a:buNone/>
              <a:defRPr sz="3200">
                <a:solidFill>
                  <a:schemeClr val="bg1"/>
                </a:solidFill>
                <a:latin typeface="+mj-lt"/>
              </a:defRPr>
            </a:lvl1pPr>
          </a:lstStyle>
          <a:p>
            <a:pPr hangingPunct="1"/>
            <a:r>
              <a:rPr lang="en-US" dirty="0"/>
              <a:t>Slide title, </a:t>
            </a:r>
            <a:br>
              <a:rPr lang="en-US" dirty="0"/>
            </a:br>
            <a:r>
              <a:rPr lang="en-US" dirty="0" err="1"/>
              <a:t>Lato</a:t>
            </a:r>
            <a:r>
              <a:rPr lang="en-US" dirty="0"/>
              <a:t> Light, 32 pt.</a:t>
            </a:r>
          </a:p>
        </p:txBody>
      </p:sp>
    </p:spTree>
    <p:extLst>
      <p:ext uri="{BB962C8B-B14F-4D97-AF65-F5344CB8AC3E}">
        <p14:creationId xmlns:p14="http://schemas.microsoft.com/office/powerpoint/2010/main" val="4272618690"/>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Header only">
    <p:spTree>
      <p:nvGrpSpPr>
        <p:cNvPr id="1" name=""/>
        <p:cNvGrpSpPr/>
        <p:nvPr/>
      </p:nvGrpSpPr>
      <p:grpSpPr>
        <a:xfrm>
          <a:off x="0" y="0"/>
          <a:ext cx="0" cy="0"/>
          <a:chOff x="0" y="0"/>
          <a:chExt cx="0" cy="0"/>
        </a:xfrm>
      </p:grpSpPr>
      <p:sp>
        <p:nvSpPr>
          <p:cNvPr id="2" name="Line"/>
          <p:cNvSpPr/>
          <p:nvPr userDrawn="1"/>
        </p:nvSpPr>
        <p:spPr>
          <a:xfrm flipV="1">
            <a:off x="1509826" y="3055938"/>
            <a:ext cx="0" cy="800101"/>
          </a:xfrm>
          <a:prstGeom prst="line">
            <a:avLst/>
          </a:prstGeom>
          <a:ln w="12700">
            <a:solidFill>
              <a:srgbClr val="FFFFFF"/>
            </a:solidFill>
          </a:ln>
        </p:spPr>
        <p:txBody>
          <a:bodyPr lIns="60960" tIns="60960" rIns="60960" bIns="60960"/>
          <a:lstStyle/>
          <a:p>
            <a:endParaRPr sz="1125"/>
          </a:p>
        </p:txBody>
      </p:sp>
      <p:sp>
        <p:nvSpPr>
          <p:cNvPr id="3" name="Line"/>
          <p:cNvSpPr/>
          <p:nvPr userDrawn="1"/>
        </p:nvSpPr>
        <p:spPr>
          <a:xfrm flipV="1">
            <a:off x="4700261" y="3055938"/>
            <a:ext cx="0" cy="800101"/>
          </a:xfrm>
          <a:prstGeom prst="line">
            <a:avLst/>
          </a:prstGeom>
          <a:ln w="12700">
            <a:solidFill>
              <a:srgbClr val="FFFFFF"/>
            </a:solidFill>
          </a:ln>
        </p:spPr>
        <p:txBody>
          <a:bodyPr lIns="60960" tIns="60960" rIns="60960" bIns="60960"/>
          <a:lstStyle/>
          <a:p>
            <a:endParaRPr sz="1125"/>
          </a:p>
        </p:txBody>
      </p:sp>
      <p:sp>
        <p:nvSpPr>
          <p:cNvPr id="4" name="Line"/>
          <p:cNvSpPr/>
          <p:nvPr userDrawn="1"/>
        </p:nvSpPr>
        <p:spPr>
          <a:xfrm flipV="1">
            <a:off x="7876181" y="3055938"/>
            <a:ext cx="0" cy="800101"/>
          </a:xfrm>
          <a:prstGeom prst="line">
            <a:avLst/>
          </a:prstGeom>
          <a:ln w="12700">
            <a:solidFill>
              <a:srgbClr val="FFFFFF"/>
            </a:solidFill>
          </a:ln>
        </p:spPr>
        <p:txBody>
          <a:bodyPr lIns="60960" tIns="60960" rIns="60960" bIns="60960"/>
          <a:lstStyle/>
          <a:p>
            <a:endParaRPr sz="1125"/>
          </a:p>
        </p:txBody>
      </p:sp>
      <p:sp>
        <p:nvSpPr>
          <p:cNvPr id="5" name="Text Placeholder 8"/>
          <p:cNvSpPr>
            <a:spLocks noGrp="1"/>
          </p:cNvSpPr>
          <p:nvPr>
            <p:ph type="body" sz="quarter" idx="10" hasCustomPrompt="1"/>
          </p:nvPr>
        </p:nvSpPr>
        <p:spPr>
          <a:xfrm>
            <a:off x="1709209" y="3060049"/>
            <a:ext cx="2793953" cy="841248"/>
          </a:xfrm>
        </p:spPr>
        <p:txBody>
          <a:bodyPr/>
          <a:lstStyle>
            <a:lvl1pPr marL="0" indent="0">
              <a:buNone/>
              <a:defRPr sz="1867">
                <a:solidFill>
                  <a:srgbClr val="FFFFFF"/>
                </a:solidFill>
                <a:latin typeface="+mj-lt"/>
              </a:defRPr>
            </a:lvl1pPr>
          </a:lstStyle>
          <a:p>
            <a:r>
              <a:rPr lang="en-US" sz="2133" dirty="0" err="1">
                <a:solidFill>
                  <a:srgbClr val="FFFFFF"/>
                </a:solidFill>
              </a:rPr>
              <a:t>Lorem</a:t>
            </a:r>
            <a:r>
              <a:rPr lang="en-US" sz="2133" dirty="0">
                <a:solidFill>
                  <a:srgbClr val="FFFFFF"/>
                </a:solidFill>
              </a:rPr>
              <a:t> </a:t>
            </a:r>
            <a:r>
              <a:rPr lang="en-US" sz="2133" dirty="0" err="1">
                <a:solidFill>
                  <a:srgbClr val="FFFFFF"/>
                </a:solidFill>
              </a:rPr>
              <a:t>ipsum</a:t>
            </a:r>
            <a:r>
              <a:rPr lang="en-US" sz="2133" dirty="0">
                <a:solidFill>
                  <a:srgbClr val="FFFFFF"/>
                </a:solidFill>
              </a:rPr>
              <a:t> </a:t>
            </a:r>
            <a:br>
              <a:rPr lang="en-US" sz="2133" dirty="0">
                <a:solidFill>
                  <a:srgbClr val="FFFFFF"/>
                </a:solidFill>
              </a:rPr>
            </a:br>
            <a:r>
              <a:rPr lang="en-US" sz="2133" dirty="0">
                <a:solidFill>
                  <a:srgbClr val="FFFFFF"/>
                </a:solidFill>
              </a:rPr>
              <a:t>dolor ad minim </a:t>
            </a:r>
            <a:endParaRPr lang="en-US" sz="2133" dirty="0"/>
          </a:p>
        </p:txBody>
      </p:sp>
      <p:sp>
        <p:nvSpPr>
          <p:cNvPr id="6" name="Text Placeholder 8"/>
          <p:cNvSpPr>
            <a:spLocks noGrp="1"/>
          </p:cNvSpPr>
          <p:nvPr>
            <p:ph type="body" sz="quarter" idx="11" hasCustomPrompt="1"/>
          </p:nvPr>
        </p:nvSpPr>
        <p:spPr>
          <a:xfrm>
            <a:off x="4885128" y="3060049"/>
            <a:ext cx="2793955" cy="841248"/>
          </a:xfrm>
        </p:spPr>
        <p:txBody>
          <a:bodyPr/>
          <a:lstStyle>
            <a:lvl1pPr marL="0" indent="0">
              <a:buNone/>
              <a:defRPr sz="1867">
                <a:solidFill>
                  <a:srgbClr val="FFFFFF"/>
                </a:solidFill>
                <a:latin typeface="+mj-lt"/>
              </a:defRPr>
            </a:lvl1pPr>
          </a:lstStyle>
          <a:p>
            <a:r>
              <a:rPr lang="en-US" sz="2133" dirty="0">
                <a:solidFill>
                  <a:srgbClr val="FFFFFF"/>
                </a:solidFill>
              </a:rPr>
              <a:t>Sit </a:t>
            </a:r>
            <a:r>
              <a:rPr lang="en-US" sz="2133" dirty="0" err="1">
                <a:solidFill>
                  <a:srgbClr val="FFFFFF"/>
                </a:solidFill>
              </a:rPr>
              <a:t>amet</a:t>
            </a:r>
            <a:r>
              <a:rPr lang="en-US" sz="2133" dirty="0">
                <a:solidFill>
                  <a:srgbClr val="FFFFFF"/>
                </a:solidFill>
              </a:rPr>
              <a:t>, </a:t>
            </a:r>
            <a:r>
              <a:rPr lang="en-US" sz="2133" dirty="0" err="1">
                <a:solidFill>
                  <a:srgbClr val="FFFFFF"/>
                </a:solidFill>
              </a:rPr>
              <a:t>consectetur</a:t>
            </a:r>
            <a:br>
              <a:rPr lang="en-US" sz="2133" dirty="0"/>
            </a:br>
            <a:r>
              <a:rPr lang="en-US" sz="2133" dirty="0" err="1">
                <a:solidFill>
                  <a:srgbClr val="FFFFFF"/>
                </a:solidFill>
              </a:rPr>
              <a:t>adipiscing</a:t>
            </a:r>
            <a:r>
              <a:rPr lang="en-US" sz="2133" dirty="0">
                <a:solidFill>
                  <a:srgbClr val="FFFFFF"/>
                </a:solidFill>
              </a:rPr>
              <a:t> </a:t>
            </a:r>
            <a:r>
              <a:rPr lang="en-US" sz="2133" dirty="0" err="1">
                <a:solidFill>
                  <a:srgbClr val="FFFFFF"/>
                </a:solidFill>
              </a:rPr>
              <a:t>elit</a:t>
            </a:r>
            <a:endParaRPr lang="en-US" sz="2133" dirty="0">
              <a:solidFill>
                <a:srgbClr val="FFFFFF"/>
              </a:solidFill>
            </a:endParaRPr>
          </a:p>
        </p:txBody>
      </p:sp>
      <p:sp>
        <p:nvSpPr>
          <p:cNvPr id="7" name="Text Placeholder 8"/>
          <p:cNvSpPr>
            <a:spLocks noGrp="1"/>
          </p:cNvSpPr>
          <p:nvPr>
            <p:ph type="body" sz="quarter" idx="12" hasCustomPrompt="1"/>
          </p:nvPr>
        </p:nvSpPr>
        <p:spPr>
          <a:xfrm>
            <a:off x="8061048" y="3060049"/>
            <a:ext cx="2793953" cy="841248"/>
          </a:xfrm>
        </p:spPr>
        <p:txBody>
          <a:bodyPr/>
          <a:lstStyle>
            <a:lvl1pPr marL="0" indent="0">
              <a:buNone/>
              <a:defRPr sz="1867">
                <a:solidFill>
                  <a:srgbClr val="FFFFFF"/>
                </a:solidFill>
                <a:latin typeface="+mj-lt"/>
              </a:defRPr>
            </a:lvl1pPr>
          </a:lstStyle>
          <a:p>
            <a:r>
              <a:rPr lang="en-US" sz="2133" dirty="0" err="1">
                <a:solidFill>
                  <a:srgbClr val="FFFFFF"/>
                </a:solidFill>
              </a:rPr>
              <a:t>Lorem</a:t>
            </a:r>
            <a:r>
              <a:rPr lang="en-US" sz="2133" dirty="0">
                <a:solidFill>
                  <a:srgbClr val="FFFFFF"/>
                </a:solidFill>
              </a:rPr>
              <a:t> </a:t>
            </a:r>
            <a:r>
              <a:rPr lang="en-US" sz="2133" dirty="0" err="1">
                <a:solidFill>
                  <a:srgbClr val="FFFFFF"/>
                </a:solidFill>
              </a:rPr>
              <a:t>ipsum</a:t>
            </a:r>
            <a:r>
              <a:rPr lang="en-US" sz="2133" dirty="0">
                <a:solidFill>
                  <a:srgbClr val="FFFFFF"/>
                </a:solidFill>
              </a:rPr>
              <a:t> </a:t>
            </a:r>
            <a:br>
              <a:rPr lang="en-US" sz="2133" dirty="0">
                <a:solidFill>
                  <a:srgbClr val="FFFFFF"/>
                </a:solidFill>
              </a:rPr>
            </a:br>
            <a:r>
              <a:rPr lang="en-US" sz="2133" dirty="0">
                <a:solidFill>
                  <a:srgbClr val="FFFFFF"/>
                </a:solidFill>
              </a:rPr>
              <a:t>dolor ad minim </a:t>
            </a:r>
            <a:endParaRPr lang="en-US" sz="2133" dirty="0"/>
          </a:p>
        </p:txBody>
      </p:sp>
    </p:spTree>
    <p:extLst>
      <p:ext uri="{BB962C8B-B14F-4D97-AF65-F5344CB8AC3E}">
        <p14:creationId xmlns:p14="http://schemas.microsoft.com/office/powerpoint/2010/main" val="924665402"/>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Head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9626107"/>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Header only">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extLst>
      <p:ext uri="{BB962C8B-B14F-4D97-AF65-F5344CB8AC3E}">
        <p14:creationId xmlns:p14="http://schemas.microsoft.com/office/powerpoint/2010/main" val="1456784140"/>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Header only">
    <p:bg>
      <p:bgPr>
        <a:solidFill>
          <a:srgbClr val="000000"/>
        </a:solidFill>
        <a:effectLst/>
      </p:bgPr>
    </p:bg>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100000"/>
              </a:lnSpc>
              <a:spcBef>
                <a:spcPts val="2251"/>
              </a:spcBef>
              <a:defRPr spc="0" baseline="0">
                <a:solidFill>
                  <a:srgbClr val="FFFFFF"/>
                </a:solidFill>
              </a:defRPr>
            </a:lvl1pPr>
          </a:lstStyle>
          <a:p>
            <a:r>
              <a:rPr lang="en-US" dirty="0"/>
              <a:t>Summary/key point slide </a:t>
            </a:r>
            <a:endParaRPr dirty="0"/>
          </a:p>
        </p:txBody>
      </p:sp>
    </p:spTree>
    <p:extLst>
      <p:ext uri="{BB962C8B-B14F-4D97-AF65-F5344CB8AC3E}">
        <p14:creationId xmlns:p14="http://schemas.microsoft.com/office/powerpoint/2010/main" val="4163948818"/>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reserve="1">
  <p:cSld name="1_Blank Navy">
    <p:spTree>
      <p:nvGrpSpPr>
        <p:cNvPr id="1" name=""/>
        <p:cNvGrpSpPr/>
        <p:nvPr/>
      </p:nvGrpSpPr>
      <p:grpSpPr>
        <a:xfrm>
          <a:off x="0" y="0"/>
          <a:ext cx="0" cy="0"/>
          <a:chOff x="0" y="0"/>
          <a:chExt cx="0" cy="0"/>
        </a:xfrm>
      </p:grpSpPr>
      <p:pic>
        <p:nvPicPr>
          <p:cNvPr id="3" name="16x9-background.jpg" descr="16x9-background.jpg"/>
          <p:cNvPicPr>
            <a:picLocks noChangeAspect="1"/>
          </p:cNvPicPr>
          <p:nvPr userDrawn="1"/>
        </p:nvPicPr>
        <p:blipFill>
          <a:blip r:embed="rId2">
            <a:extLst/>
          </a:blip>
          <a:stretch>
            <a:fillRect/>
          </a:stretch>
        </p:blipFill>
        <p:spPr>
          <a:xfrm>
            <a:off x="-1" y="869"/>
            <a:ext cx="12191612" cy="6857131"/>
          </a:xfrm>
          <a:prstGeom prst="rect">
            <a:avLst/>
          </a:prstGeom>
          <a:ln w="12700">
            <a:miter lim="400000"/>
          </a:ln>
        </p:spPr>
      </p:pic>
    </p:spTree>
    <p:extLst>
      <p:ext uri="{BB962C8B-B14F-4D97-AF65-F5344CB8AC3E}">
        <p14:creationId xmlns:p14="http://schemas.microsoft.com/office/powerpoint/2010/main" val="139876608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 layout 1: One column">
    <p:spTree>
      <p:nvGrpSpPr>
        <p:cNvPr id="1" name=""/>
        <p:cNvGrpSpPr/>
        <p:nvPr/>
      </p:nvGrpSpPr>
      <p:grpSpPr>
        <a:xfrm>
          <a:off x="0" y="0"/>
          <a:ext cx="0" cy="0"/>
          <a:chOff x="0" y="0"/>
          <a:chExt cx="0" cy="0"/>
        </a:xfrm>
      </p:grpSpPr>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a:p>
            <a:pPr lvl="3"/>
            <a:r>
              <a:rPr lang="en-US" dirty="0"/>
              <a:t>Body level four</a:t>
            </a:r>
          </a:p>
          <a:p>
            <a:pPr lvl="4"/>
            <a:r>
              <a:rPr lang="en-US" dirty="0"/>
              <a:t>Body level five</a:t>
            </a:r>
          </a:p>
        </p:txBody>
      </p:sp>
      <p:sp>
        <p:nvSpPr>
          <p:cNvPr id="6"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7" name="Text Placeholder 2"/>
          <p:cNvSpPr>
            <a:spLocks noGrp="1"/>
          </p:cNvSpPr>
          <p:nvPr>
            <p:ph type="body" sz="quarter" idx="10" hasCustomPrompt="1"/>
          </p:nvPr>
        </p:nvSpPr>
        <p:spPr>
          <a:xfrm>
            <a:off x="606091" y="1426464"/>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1973494356"/>
      </p:ext>
    </p:extLst>
  </p:cSld>
  <p:clrMapOvr>
    <a:masterClrMapping/>
  </p:clrMapOvr>
  <p:transition spd="med"/>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3309663"/>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Headline/Subhead w/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609600" y="2566779"/>
            <a:ext cx="10972800" cy="3557575"/>
          </a:xfrm>
        </p:spPr>
        <p:txBody>
          <a:bodyPr lIns="228600" rIns="228600" anchor="t"/>
          <a:lstStyle>
            <a:lvl1pPr>
              <a:defRPr lang="en-US" dirty="0"/>
            </a:lvl1pPr>
          </a:lstStyle>
          <a:p>
            <a:pPr marL="0" lvl="0" indent="0">
              <a:buNone/>
            </a:pPr>
            <a:endParaRPr lang="en-US" dirty="0"/>
          </a:p>
        </p:txBody>
      </p:sp>
      <p:sp>
        <p:nvSpPr>
          <p:cNvPr id="7" name="Shape 53"/>
          <p:cNvSpPr>
            <a:spLocks noGrp="1"/>
          </p:cNvSpPr>
          <p:nvPr>
            <p:ph type="title" hasCustomPrompt="1"/>
          </p:nvPr>
        </p:nvSpPr>
        <p:spPr>
          <a:xfrm>
            <a:off x="609600" y="897440"/>
            <a:ext cx="10972800" cy="546732"/>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6" name="Text Placeholder 2"/>
          <p:cNvSpPr>
            <a:spLocks noGrp="1"/>
          </p:cNvSpPr>
          <p:nvPr>
            <p:ph type="body" sz="quarter" idx="10" hasCustomPrompt="1"/>
          </p:nvPr>
        </p:nvSpPr>
        <p:spPr>
          <a:xfrm>
            <a:off x="612478" y="1432912"/>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Text Placeholder 4"/>
          <p:cNvSpPr>
            <a:spLocks noGrp="1"/>
          </p:cNvSpPr>
          <p:nvPr>
            <p:ph type="body" sz="quarter" idx="13"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extLst>
      <p:ext uri="{BB962C8B-B14F-4D97-AF65-F5344CB8AC3E}">
        <p14:creationId xmlns:p14="http://schemas.microsoft.com/office/powerpoint/2010/main" val="1122437769"/>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3_Mobile Showcase">
    <p:spTree>
      <p:nvGrpSpPr>
        <p:cNvPr id="1" name=""/>
        <p:cNvGrpSpPr/>
        <p:nvPr/>
      </p:nvGrpSpPr>
      <p:grpSpPr>
        <a:xfrm>
          <a:off x="0" y="0"/>
          <a:ext cx="0" cy="0"/>
          <a:chOff x="0" y="0"/>
          <a:chExt cx="0" cy="0"/>
        </a:xfrm>
      </p:grpSpPr>
      <p:pic>
        <p:nvPicPr>
          <p:cNvPr id="8"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9" name="Picture Placeholder 9"/>
          <p:cNvSpPr>
            <a:spLocks noGrp="1"/>
          </p:cNvSpPr>
          <p:nvPr>
            <p:ph type="pic" sz="quarter" idx="11"/>
          </p:nvPr>
        </p:nvSpPr>
        <p:spPr>
          <a:xfrm>
            <a:off x="4301250"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14" name="Text Placeholder 2"/>
          <p:cNvSpPr>
            <a:spLocks noGrp="1"/>
          </p:cNvSpPr>
          <p:nvPr>
            <p:ph type="body" sz="quarter" idx="10" hasCustomPrompt="1"/>
          </p:nvPr>
        </p:nvSpPr>
        <p:spPr>
          <a:xfrm>
            <a:off x="619354" y="1400562"/>
            <a:ext cx="3576452" cy="540748"/>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Text Placeholder 3"/>
          <p:cNvSpPr>
            <a:spLocks noGrp="1"/>
          </p:cNvSpPr>
          <p:nvPr>
            <p:ph type="body" sz="quarter" idx="20" hasCustomPrompt="1"/>
          </p:nvPr>
        </p:nvSpPr>
        <p:spPr>
          <a:xfrm>
            <a:off x="609669" y="1696722"/>
            <a:ext cx="3586137" cy="1477785"/>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Shape 54"/>
          <p:cNvSpPr>
            <a:spLocks noGrp="1"/>
          </p:cNvSpPr>
          <p:nvPr>
            <p:ph type="body" idx="1" hasCustomPrompt="1"/>
          </p:nvPr>
        </p:nvSpPr>
        <p:spPr>
          <a:xfrm>
            <a:off x="609601" y="3174506"/>
            <a:ext cx="3576452" cy="3388591"/>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304792"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918585782"/>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peaker Headshot 3-Up">
    <p:bg>
      <p:bgPr>
        <a:solidFill>
          <a:srgbClr val="FFFFFF"/>
        </a:solidFill>
        <a:effectLst/>
      </p:bgPr>
    </p:bg>
    <p:spTree>
      <p:nvGrpSpPr>
        <p:cNvPr id="1" name=""/>
        <p:cNvGrpSpPr/>
        <p:nvPr/>
      </p:nvGrpSpPr>
      <p:grpSpPr>
        <a:xfrm>
          <a:off x="0" y="0"/>
          <a:ext cx="0" cy="0"/>
          <a:chOff x="0" y="0"/>
          <a:chExt cx="0" cy="0"/>
        </a:xfrm>
      </p:grpSpPr>
      <p:sp>
        <p:nvSpPr>
          <p:cNvPr id="11" name="Picture Placeholder 3"/>
          <p:cNvSpPr>
            <a:spLocks noGrp="1" noChangeAspect="1"/>
          </p:cNvSpPr>
          <p:nvPr>
            <p:ph type="pic" sz="quarter" idx="20"/>
          </p:nvPr>
        </p:nvSpPr>
        <p:spPr>
          <a:xfrm>
            <a:off x="4926801"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2" name="Rectangle 11"/>
          <p:cNvSpPr/>
          <p:nvPr userDrawn="1"/>
        </p:nvSpPr>
        <p:spPr>
          <a:xfrm>
            <a:off x="4926801"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Text Placeholder 7"/>
          <p:cNvSpPr>
            <a:spLocks noGrp="1"/>
          </p:cNvSpPr>
          <p:nvPr>
            <p:ph type="body" sz="quarter" idx="21" hasCustomPrompt="1"/>
          </p:nvPr>
        </p:nvSpPr>
        <p:spPr>
          <a:xfrm>
            <a:off x="3815168"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4" name="Picture Placeholder 3"/>
          <p:cNvSpPr>
            <a:spLocks noGrp="1" noChangeAspect="1"/>
          </p:cNvSpPr>
          <p:nvPr>
            <p:ph type="pic" sz="quarter" idx="24"/>
          </p:nvPr>
        </p:nvSpPr>
        <p:spPr>
          <a:xfrm>
            <a:off x="1416433"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25" name="Rectangle 24"/>
          <p:cNvSpPr/>
          <p:nvPr userDrawn="1"/>
        </p:nvSpPr>
        <p:spPr>
          <a:xfrm>
            <a:off x="1416433"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26" name="Text Placeholder 7"/>
          <p:cNvSpPr>
            <a:spLocks noGrp="1"/>
          </p:cNvSpPr>
          <p:nvPr>
            <p:ph type="body" sz="quarter" idx="25" hasCustomPrompt="1"/>
          </p:nvPr>
        </p:nvSpPr>
        <p:spPr>
          <a:xfrm>
            <a:off x="304800"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9" name="Picture Placeholder 3"/>
          <p:cNvSpPr>
            <a:spLocks noGrp="1" noChangeAspect="1"/>
          </p:cNvSpPr>
          <p:nvPr>
            <p:ph type="pic" sz="quarter" idx="28"/>
          </p:nvPr>
        </p:nvSpPr>
        <p:spPr>
          <a:xfrm>
            <a:off x="842250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30" name="Rectangle 29"/>
          <p:cNvSpPr/>
          <p:nvPr userDrawn="1"/>
        </p:nvSpPr>
        <p:spPr>
          <a:xfrm>
            <a:off x="842250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31" name="Text Placeholder 7"/>
          <p:cNvSpPr>
            <a:spLocks noGrp="1"/>
          </p:cNvSpPr>
          <p:nvPr>
            <p:ph type="body" sz="quarter" idx="29" hasCustomPrompt="1"/>
          </p:nvPr>
        </p:nvSpPr>
        <p:spPr>
          <a:xfrm>
            <a:off x="7310876"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32" name="Text Placeholder 9"/>
          <p:cNvSpPr>
            <a:spLocks noGrp="1"/>
          </p:cNvSpPr>
          <p:nvPr>
            <p:ph type="body" sz="quarter" idx="30" hasCustomPrompt="1"/>
          </p:nvPr>
        </p:nvSpPr>
        <p:spPr>
          <a:xfrm>
            <a:off x="7310877"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4" name="Text Placeholder 9"/>
          <p:cNvSpPr>
            <a:spLocks noGrp="1"/>
          </p:cNvSpPr>
          <p:nvPr>
            <p:ph type="body" sz="quarter" idx="31" hasCustomPrompt="1"/>
          </p:nvPr>
        </p:nvSpPr>
        <p:spPr>
          <a:xfrm>
            <a:off x="3815169"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5" name="Text Placeholder 9"/>
          <p:cNvSpPr>
            <a:spLocks noGrp="1"/>
          </p:cNvSpPr>
          <p:nvPr>
            <p:ph type="body" sz="quarter" idx="32" hasCustomPrompt="1"/>
          </p:nvPr>
        </p:nvSpPr>
        <p:spPr>
          <a:xfrm>
            <a:off x="304801"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2" name="TextBox 1"/>
          <p:cNvSpPr txBox="1"/>
          <p:nvPr userDrawn="1"/>
        </p:nvSpPr>
        <p:spPr>
          <a:xfrm>
            <a:off x="1473200" y="528320"/>
            <a:ext cx="123175" cy="410433"/>
          </a:xfrm>
          <a:prstGeom prst="rect">
            <a:avLst/>
          </a:prstGeom>
          <a:ln w="25400">
            <a:miter lim="400000"/>
          </a:ln>
          <a:extLst>
            <a:ext uri="{C572A759-6A51-4108-AA02-DFA0A04FC94B}">
              <ma14:wrappingTextBoxFlag xmlns:ma14="http://schemas.microsoft.com/office/mac/drawingml/2011/main" xmlns="" val="1"/>
            </a:ext>
          </a:extLst>
        </p:spPr>
        <p:txBody>
          <a:bodyPr wrap="none" lIns="60960" tIns="60960" rIns="60960" bIns="60960" rtlCol="0">
            <a:spAutoFit/>
          </a:bodyPr>
          <a:lstStyle/>
          <a:p>
            <a:pPr>
              <a:lnSpc>
                <a:spcPct val="100000"/>
              </a:lnSpc>
              <a:spcBef>
                <a:spcPts val="900"/>
              </a:spcBef>
            </a:pPr>
            <a:endParaRPr lang="en-US" sz="1867"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196966578"/>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ullet layout 1: One column">
    <p:spTree>
      <p:nvGrpSpPr>
        <p:cNvPr id="1" name=""/>
        <p:cNvGrpSpPr/>
        <p:nvPr/>
      </p:nvGrpSpPr>
      <p:grpSpPr>
        <a:xfrm>
          <a:off x="0" y="0"/>
          <a:ext cx="0" cy="0"/>
          <a:chOff x="0" y="0"/>
          <a:chExt cx="0" cy="0"/>
        </a:xfrm>
      </p:grpSpPr>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a:p>
            <a:pPr lvl="3"/>
            <a:r>
              <a:rPr lang="en-US" dirty="0"/>
              <a:t>Body level four</a:t>
            </a:r>
          </a:p>
          <a:p>
            <a:pPr lvl="4"/>
            <a:r>
              <a:rPr lang="en-US" dirty="0"/>
              <a:t>Body level five</a:t>
            </a:r>
          </a:p>
        </p:txBody>
      </p:sp>
      <p:sp>
        <p:nvSpPr>
          <p:cNvPr id="6"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7" name="Text Placeholder 2"/>
          <p:cNvSpPr>
            <a:spLocks noGrp="1"/>
          </p:cNvSpPr>
          <p:nvPr>
            <p:ph type="body" sz="quarter" idx="10" hasCustomPrompt="1"/>
          </p:nvPr>
        </p:nvSpPr>
        <p:spPr>
          <a:xfrm>
            <a:off x="606091" y="1426464"/>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3053889489"/>
      </p:ext>
    </p:extLst>
  </p:cSld>
  <p:clrMapOvr>
    <a:masterClrMapping/>
  </p:clrMapOvr>
  <p:transition spd="med"/>
  <p:extLst mod="1">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ummary layout: Key points 3-up with icon">
    <p:bg>
      <p:bgPr>
        <a:solidFill>
          <a:schemeClr val="bg1"/>
        </a:solidFill>
        <a:effectLst/>
      </p:bgPr>
    </p:bg>
    <p:spTree>
      <p:nvGrpSpPr>
        <p:cNvPr id="1" name=""/>
        <p:cNvGrpSpPr/>
        <p:nvPr/>
      </p:nvGrpSpPr>
      <p:grpSpPr>
        <a:xfrm>
          <a:off x="0" y="0"/>
          <a:ext cx="0" cy="0"/>
          <a:chOff x="0" y="0"/>
          <a:chExt cx="0" cy="0"/>
        </a:xfrm>
      </p:grpSpPr>
      <p:sp>
        <p:nvSpPr>
          <p:cNvPr id="24" name="Picture Placeholder 23"/>
          <p:cNvSpPr>
            <a:spLocks noGrp="1"/>
          </p:cNvSpPr>
          <p:nvPr>
            <p:ph type="pic" sz="quarter" idx="19"/>
          </p:nvPr>
        </p:nvSpPr>
        <p:spPr>
          <a:xfrm>
            <a:off x="208124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dirty="0"/>
          </a:p>
        </p:txBody>
      </p:sp>
      <p:sp>
        <p:nvSpPr>
          <p:cNvPr id="25" name="Picture Placeholder 23"/>
          <p:cNvSpPr>
            <a:spLocks noGrp="1"/>
          </p:cNvSpPr>
          <p:nvPr>
            <p:ph type="pic" sz="quarter" idx="20"/>
          </p:nvPr>
        </p:nvSpPr>
        <p:spPr>
          <a:xfrm>
            <a:off x="579120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a:p>
        </p:txBody>
      </p:sp>
      <p:sp>
        <p:nvSpPr>
          <p:cNvPr id="26" name="Picture Placeholder 23"/>
          <p:cNvSpPr>
            <a:spLocks noGrp="1"/>
          </p:cNvSpPr>
          <p:nvPr>
            <p:ph type="pic" sz="quarter" idx="21"/>
          </p:nvPr>
        </p:nvSpPr>
        <p:spPr>
          <a:xfrm>
            <a:off x="953010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dirty="0"/>
          </a:p>
        </p:txBody>
      </p:sp>
      <p:sp>
        <p:nvSpPr>
          <p:cNvPr id="7" name="Text Placeholder 6"/>
          <p:cNvSpPr>
            <a:spLocks noGrp="1"/>
          </p:cNvSpPr>
          <p:nvPr>
            <p:ph type="body" sz="quarter" idx="13" hasCustomPrompt="1"/>
          </p:nvPr>
        </p:nvSpPr>
        <p:spPr>
          <a:xfrm>
            <a:off x="613524" y="3043196"/>
            <a:ext cx="3520017"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17" name="Text Placeholder 6"/>
          <p:cNvSpPr>
            <a:spLocks noGrp="1"/>
          </p:cNvSpPr>
          <p:nvPr>
            <p:ph type="body" sz="quarter" idx="14" hasCustomPrompt="1"/>
          </p:nvPr>
        </p:nvSpPr>
        <p:spPr>
          <a:xfrm>
            <a:off x="4341376" y="3043196"/>
            <a:ext cx="3520017"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18" name="Text Placeholder 6"/>
          <p:cNvSpPr>
            <a:spLocks noGrp="1"/>
          </p:cNvSpPr>
          <p:nvPr>
            <p:ph type="body" sz="quarter" idx="15" hasCustomPrompt="1"/>
          </p:nvPr>
        </p:nvSpPr>
        <p:spPr>
          <a:xfrm>
            <a:off x="8062384" y="3043196"/>
            <a:ext cx="3520016"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20" name="Text Placeholder 19"/>
          <p:cNvSpPr>
            <a:spLocks noGrp="1"/>
          </p:cNvSpPr>
          <p:nvPr>
            <p:ph type="body" sz="quarter" idx="16"/>
          </p:nvPr>
        </p:nvSpPr>
        <p:spPr>
          <a:xfrm>
            <a:off x="613524"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1" name="Text Placeholder 19"/>
          <p:cNvSpPr>
            <a:spLocks noGrp="1"/>
          </p:cNvSpPr>
          <p:nvPr>
            <p:ph type="body" sz="quarter" idx="17"/>
          </p:nvPr>
        </p:nvSpPr>
        <p:spPr>
          <a:xfrm>
            <a:off x="4341376"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2" name="Text Placeholder 19"/>
          <p:cNvSpPr>
            <a:spLocks noGrp="1"/>
          </p:cNvSpPr>
          <p:nvPr>
            <p:ph type="body" sz="quarter" idx="18"/>
          </p:nvPr>
        </p:nvSpPr>
        <p:spPr>
          <a:xfrm>
            <a:off x="8062384"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12" name="Shape 53"/>
          <p:cNvSpPr>
            <a:spLocks noGrp="1"/>
          </p:cNvSpPr>
          <p:nvPr>
            <p:ph type="title" hasCustomPrompt="1"/>
          </p:nvPr>
        </p:nvSpPr>
        <p:spPr>
          <a:xfrm>
            <a:off x="609600" y="897440"/>
            <a:ext cx="10972800" cy="524699"/>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1603370390"/>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peaker Headshot 2-Up">
    <p:bg>
      <p:bgPr>
        <a:solidFill>
          <a:srgbClr val="FFFFFF"/>
        </a:solidFill>
        <a:effectLst/>
      </p:bgPr>
    </p:bg>
    <p:spTree>
      <p:nvGrpSpPr>
        <p:cNvPr id="1" name=""/>
        <p:cNvGrpSpPr/>
        <p:nvPr/>
      </p:nvGrpSpPr>
      <p:grpSpPr>
        <a:xfrm>
          <a:off x="0" y="0"/>
          <a:ext cx="0" cy="0"/>
          <a:chOff x="0" y="0"/>
          <a:chExt cx="0" cy="0"/>
        </a:xfrm>
      </p:grpSpPr>
      <p:sp>
        <p:nvSpPr>
          <p:cNvPr id="6" name="Picture Placeholder 3"/>
          <p:cNvSpPr>
            <a:spLocks noGrp="1" noChangeAspect="1"/>
          </p:cNvSpPr>
          <p:nvPr>
            <p:ph type="pic" sz="quarter" idx="20"/>
          </p:nvPr>
        </p:nvSpPr>
        <p:spPr>
          <a:xfrm>
            <a:off x="6818287"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7" name="Rectangle 6"/>
          <p:cNvSpPr/>
          <p:nvPr userDrawn="1"/>
        </p:nvSpPr>
        <p:spPr>
          <a:xfrm>
            <a:off x="6818287"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9" name="Rectangle 8"/>
          <p:cNvSpPr/>
          <p:nvPr userDrawn="1"/>
        </p:nvSpPr>
        <p:spPr>
          <a:xfrm>
            <a:off x="300311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0" name="Text Placeholder 7"/>
          <p:cNvSpPr>
            <a:spLocks noGrp="1"/>
          </p:cNvSpPr>
          <p:nvPr>
            <p:ph type="body" sz="quarter" idx="21" hasCustomPrompt="1"/>
          </p:nvPr>
        </p:nvSpPr>
        <p:spPr>
          <a:xfrm>
            <a:off x="5706653" y="4038600"/>
            <a:ext cx="4576323" cy="552451"/>
          </a:xfrm>
        </p:spPr>
        <p:txBody>
          <a:bodyPr lIns="0"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11" name="Picture Placeholder 3"/>
          <p:cNvSpPr>
            <a:spLocks noGrp="1" noChangeAspect="1"/>
          </p:cNvSpPr>
          <p:nvPr>
            <p:ph type="pic" sz="quarter" idx="24"/>
          </p:nvPr>
        </p:nvSpPr>
        <p:spPr>
          <a:xfrm>
            <a:off x="300311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3" name="Rectangle 12"/>
          <p:cNvSpPr/>
          <p:nvPr userDrawn="1"/>
        </p:nvSpPr>
        <p:spPr>
          <a:xfrm>
            <a:off x="300311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Text Placeholder 7"/>
          <p:cNvSpPr>
            <a:spLocks noGrp="1"/>
          </p:cNvSpPr>
          <p:nvPr>
            <p:ph type="body" sz="quarter" idx="25" hasCustomPrompt="1"/>
          </p:nvPr>
        </p:nvSpPr>
        <p:spPr>
          <a:xfrm>
            <a:off x="1891485" y="4038600"/>
            <a:ext cx="4576323" cy="552451"/>
          </a:xfrm>
        </p:spPr>
        <p:txBody>
          <a:bodyPr lIns="0"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15" name="Text Placeholder 9"/>
          <p:cNvSpPr>
            <a:spLocks noGrp="1"/>
          </p:cNvSpPr>
          <p:nvPr>
            <p:ph type="body" sz="quarter" idx="32" hasCustomPrompt="1"/>
          </p:nvPr>
        </p:nvSpPr>
        <p:spPr>
          <a:xfrm>
            <a:off x="5706654" y="4739219"/>
            <a:ext cx="4576324" cy="1261667"/>
          </a:xfrm>
        </p:spPr>
        <p:txBody>
          <a:bodyPr lIns="0"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16" name="Text Placeholder 9"/>
          <p:cNvSpPr>
            <a:spLocks noGrp="1"/>
          </p:cNvSpPr>
          <p:nvPr>
            <p:ph type="body" sz="quarter" idx="33" hasCustomPrompt="1"/>
          </p:nvPr>
        </p:nvSpPr>
        <p:spPr>
          <a:xfrm>
            <a:off x="1891486" y="4739219"/>
            <a:ext cx="4576324" cy="1261667"/>
          </a:xfrm>
        </p:spPr>
        <p:txBody>
          <a:bodyPr lIns="0"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Tree>
    <p:extLst>
      <p:ext uri="{BB962C8B-B14F-4D97-AF65-F5344CB8AC3E}">
        <p14:creationId xmlns:p14="http://schemas.microsoft.com/office/powerpoint/2010/main" val="2305192945"/>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peaker Headshot 3-Up">
    <p:bg>
      <p:bgPr>
        <a:solidFill>
          <a:srgbClr val="FFFFFF"/>
        </a:solidFill>
        <a:effectLst/>
      </p:bgPr>
    </p:bg>
    <p:spTree>
      <p:nvGrpSpPr>
        <p:cNvPr id="1" name=""/>
        <p:cNvGrpSpPr/>
        <p:nvPr/>
      </p:nvGrpSpPr>
      <p:grpSpPr>
        <a:xfrm>
          <a:off x="0" y="0"/>
          <a:ext cx="0" cy="0"/>
          <a:chOff x="0" y="0"/>
          <a:chExt cx="0" cy="0"/>
        </a:xfrm>
      </p:grpSpPr>
      <p:sp>
        <p:nvSpPr>
          <p:cNvPr id="11" name="Picture Placeholder 3"/>
          <p:cNvSpPr>
            <a:spLocks noGrp="1" noChangeAspect="1"/>
          </p:cNvSpPr>
          <p:nvPr>
            <p:ph type="pic" sz="quarter" idx="20"/>
          </p:nvPr>
        </p:nvSpPr>
        <p:spPr>
          <a:xfrm>
            <a:off x="4926801"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2" name="Rectangle 11"/>
          <p:cNvSpPr/>
          <p:nvPr userDrawn="1"/>
        </p:nvSpPr>
        <p:spPr>
          <a:xfrm>
            <a:off x="4926801"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Text Placeholder 7"/>
          <p:cNvSpPr>
            <a:spLocks noGrp="1"/>
          </p:cNvSpPr>
          <p:nvPr>
            <p:ph type="body" sz="quarter" idx="21" hasCustomPrompt="1"/>
          </p:nvPr>
        </p:nvSpPr>
        <p:spPr>
          <a:xfrm>
            <a:off x="3815168"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4" name="Picture Placeholder 3"/>
          <p:cNvSpPr>
            <a:spLocks noGrp="1" noChangeAspect="1"/>
          </p:cNvSpPr>
          <p:nvPr>
            <p:ph type="pic" sz="quarter" idx="24"/>
          </p:nvPr>
        </p:nvSpPr>
        <p:spPr>
          <a:xfrm>
            <a:off x="1416433"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25" name="Rectangle 24"/>
          <p:cNvSpPr/>
          <p:nvPr userDrawn="1"/>
        </p:nvSpPr>
        <p:spPr>
          <a:xfrm>
            <a:off x="1416433"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26" name="Text Placeholder 7"/>
          <p:cNvSpPr>
            <a:spLocks noGrp="1"/>
          </p:cNvSpPr>
          <p:nvPr>
            <p:ph type="body" sz="quarter" idx="25" hasCustomPrompt="1"/>
          </p:nvPr>
        </p:nvSpPr>
        <p:spPr>
          <a:xfrm>
            <a:off x="304800"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9" name="Picture Placeholder 3"/>
          <p:cNvSpPr>
            <a:spLocks noGrp="1" noChangeAspect="1"/>
          </p:cNvSpPr>
          <p:nvPr>
            <p:ph type="pic" sz="quarter" idx="28"/>
          </p:nvPr>
        </p:nvSpPr>
        <p:spPr>
          <a:xfrm>
            <a:off x="842250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30" name="Rectangle 29"/>
          <p:cNvSpPr/>
          <p:nvPr userDrawn="1"/>
        </p:nvSpPr>
        <p:spPr>
          <a:xfrm>
            <a:off x="842250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31" name="Text Placeholder 7"/>
          <p:cNvSpPr>
            <a:spLocks noGrp="1"/>
          </p:cNvSpPr>
          <p:nvPr>
            <p:ph type="body" sz="quarter" idx="29" hasCustomPrompt="1"/>
          </p:nvPr>
        </p:nvSpPr>
        <p:spPr>
          <a:xfrm>
            <a:off x="7310876"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32" name="Text Placeholder 9"/>
          <p:cNvSpPr>
            <a:spLocks noGrp="1"/>
          </p:cNvSpPr>
          <p:nvPr>
            <p:ph type="body" sz="quarter" idx="30" hasCustomPrompt="1"/>
          </p:nvPr>
        </p:nvSpPr>
        <p:spPr>
          <a:xfrm>
            <a:off x="7310877"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4" name="Text Placeholder 9"/>
          <p:cNvSpPr>
            <a:spLocks noGrp="1"/>
          </p:cNvSpPr>
          <p:nvPr>
            <p:ph type="body" sz="quarter" idx="31" hasCustomPrompt="1"/>
          </p:nvPr>
        </p:nvSpPr>
        <p:spPr>
          <a:xfrm>
            <a:off x="3815169"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5" name="Text Placeholder 9"/>
          <p:cNvSpPr>
            <a:spLocks noGrp="1"/>
          </p:cNvSpPr>
          <p:nvPr>
            <p:ph type="body" sz="quarter" idx="32" hasCustomPrompt="1"/>
          </p:nvPr>
        </p:nvSpPr>
        <p:spPr>
          <a:xfrm>
            <a:off x="304801"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2" name="TextBox 1"/>
          <p:cNvSpPr txBox="1"/>
          <p:nvPr userDrawn="1"/>
        </p:nvSpPr>
        <p:spPr>
          <a:xfrm>
            <a:off x="1473200" y="528320"/>
            <a:ext cx="123175" cy="410433"/>
          </a:xfrm>
          <a:prstGeom prst="rect">
            <a:avLst/>
          </a:prstGeom>
          <a:ln w="25400">
            <a:miter lim="400000"/>
          </a:ln>
          <a:extLst>
            <a:ext uri="{C572A759-6A51-4108-AA02-DFA0A04FC94B}">
              <ma14:wrappingTextBoxFlag xmlns:ma14="http://schemas.microsoft.com/office/mac/drawingml/2011/main" xmlns="" val="1"/>
            </a:ext>
          </a:extLst>
        </p:spPr>
        <p:txBody>
          <a:bodyPr wrap="none" lIns="60960" tIns="60960" rIns="60960" bIns="60960" rtlCol="0">
            <a:spAutoFit/>
          </a:bodyPr>
          <a:lstStyle/>
          <a:p>
            <a:pPr>
              <a:lnSpc>
                <a:spcPct val="100000"/>
              </a:lnSpc>
              <a:spcBef>
                <a:spcPts val="900"/>
              </a:spcBef>
            </a:pPr>
            <a:endParaRPr lang="en-US" sz="1867"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1705121205"/>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peaker Headshot 4-Up">
    <p:bg>
      <p:bgPr>
        <a:solidFill>
          <a:srgbClr val="FFFFFF"/>
        </a:solidFill>
        <a:effectLst/>
      </p:bgPr>
    </p:bg>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320955" y="1148120"/>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22" name="Text Placeholder 2"/>
          <p:cNvSpPr>
            <a:spLocks noGrp="1"/>
          </p:cNvSpPr>
          <p:nvPr>
            <p:ph type="body" sz="quarter" idx="23" hasCustomPrompt="1"/>
          </p:nvPr>
        </p:nvSpPr>
        <p:spPr>
          <a:xfrm>
            <a:off x="3447384" y="1345699"/>
            <a:ext cx="2149072" cy="785385"/>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a:t>
            </a:r>
            <a:br>
              <a:rPr lang="en-US" dirty="0"/>
            </a:br>
            <a:r>
              <a:rPr lang="en-US" dirty="0"/>
              <a:t>name</a:t>
            </a:r>
          </a:p>
        </p:txBody>
      </p:sp>
      <p:sp>
        <p:nvSpPr>
          <p:cNvPr id="11" name="Picture Placeholder 3"/>
          <p:cNvSpPr>
            <a:spLocks noGrp="1" noChangeAspect="1"/>
          </p:cNvSpPr>
          <p:nvPr>
            <p:ph type="pic" sz="quarter" idx="25"/>
          </p:nvPr>
        </p:nvSpPr>
        <p:spPr>
          <a:xfrm>
            <a:off x="6475547" y="1148120"/>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5" name="Text Placeholder 4"/>
          <p:cNvSpPr>
            <a:spLocks noGrp="1"/>
          </p:cNvSpPr>
          <p:nvPr>
            <p:ph type="body" sz="quarter" idx="34" hasCustomPrompt="1"/>
          </p:nvPr>
        </p:nvSpPr>
        <p:spPr>
          <a:xfrm>
            <a:off x="3448051" y="2207684"/>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 name="TextBox 5"/>
          <p:cNvSpPr txBox="1"/>
          <p:nvPr userDrawn="1"/>
        </p:nvSpPr>
        <p:spPr>
          <a:xfrm>
            <a:off x="4193703" y="2403813"/>
            <a:ext cx="123175" cy="410433"/>
          </a:xfrm>
          <a:prstGeom prst="rect">
            <a:avLst/>
          </a:prstGeom>
          <a:ln w="25400">
            <a:miter lim="400000"/>
          </a:ln>
          <a:extLst>
            <a:ext uri="{C572A759-6A51-4108-AA02-DFA0A04FC94B}">
              <ma14:wrappingTextBoxFlag xmlns:ma14="http://schemas.microsoft.com/office/mac/drawingml/2011/main" xmlns="" val="1"/>
            </a:ext>
          </a:extLst>
        </p:spPr>
        <p:txBody>
          <a:bodyPr wrap="none" lIns="60960" tIns="60960" rIns="60960" bIns="60960" rtlCol="0">
            <a:spAutoFit/>
          </a:bodyPr>
          <a:lstStyle/>
          <a:p>
            <a:pPr>
              <a:lnSpc>
                <a:spcPct val="100000"/>
              </a:lnSpc>
              <a:spcBef>
                <a:spcPts val="900"/>
              </a:spcBef>
            </a:pPr>
            <a:endParaRPr lang="en-US" sz="1867" spc="0" dirty="0" err="1">
              <a:solidFill>
                <a:srgbClr val="72848E"/>
              </a:solidFill>
              <a:latin typeface="+mn-lt"/>
              <a:ea typeface="Lato Light" charset="0"/>
              <a:cs typeface="Lato Light" charset="0"/>
              <a:sym typeface="Lato Light"/>
            </a:endParaRPr>
          </a:p>
        </p:txBody>
      </p:sp>
      <p:sp>
        <p:nvSpPr>
          <p:cNvPr id="20" name="Text Placeholder 2"/>
          <p:cNvSpPr>
            <a:spLocks noGrp="1"/>
          </p:cNvSpPr>
          <p:nvPr>
            <p:ph type="body" sz="quarter" idx="35" hasCustomPrompt="1"/>
          </p:nvPr>
        </p:nvSpPr>
        <p:spPr>
          <a:xfrm>
            <a:off x="8497120" y="1345699"/>
            <a:ext cx="2149072" cy="798708"/>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21" name="Text Placeholder 4"/>
          <p:cNvSpPr>
            <a:spLocks noGrp="1"/>
          </p:cNvSpPr>
          <p:nvPr>
            <p:ph type="body" sz="quarter" idx="36" hasCustomPrompt="1"/>
          </p:nvPr>
        </p:nvSpPr>
        <p:spPr>
          <a:xfrm>
            <a:off x="8497787" y="2207684"/>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27" name="Picture Placeholder 3"/>
          <p:cNvSpPr>
            <a:spLocks noGrp="1" noChangeAspect="1"/>
          </p:cNvSpPr>
          <p:nvPr>
            <p:ph type="pic" sz="quarter" idx="37"/>
          </p:nvPr>
        </p:nvSpPr>
        <p:spPr>
          <a:xfrm>
            <a:off x="1320955" y="3664341"/>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28" name="Text Placeholder 2"/>
          <p:cNvSpPr>
            <a:spLocks noGrp="1"/>
          </p:cNvSpPr>
          <p:nvPr>
            <p:ph type="body" sz="quarter" idx="38" hasCustomPrompt="1"/>
          </p:nvPr>
        </p:nvSpPr>
        <p:spPr>
          <a:xfrm>
            <a:off x="3447384" y="3861921"/>
            <a:ext cx="2149072" cy="785385"/>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29" name="Picture Placeholder 3"/>
          <p:cNvSpPr>
            <a:spLocks noGrp="1" noChangeAspect="1"/>
          </p:cNvSpPr>
          <p:nvPr>
            <p:ph type="pic" sz="quarter" idx="39"/>
          </p:nvPr>
        </p:nvSpPr>
        <p:spPr>
          <a:xfrm>
            <a:off x="6475547" y="3664341"/>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30" name="Text Placeholder 4"/>
          <p:cNvSpPr>
            <a:spLocks noGrp="1"/>
          </p:cNvSpPr>
          <p:nvPr>
            <p:ph type="body" sz="quarter" idx="40" hasCustomPrompt="1"/>
          </p:nvPr>
        </p:nvSpPr>
        <p:spPr>
          <a:xfrm>
            <a:off x="3448051" y="4723905"/>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32" name="Text Placeholder 2"/>
          <p:cNvSpPr>
            <a:spLocks noGrp="1"/>
          </p:cNvSpPr>
          <p:nvPr>
            <p:ph type="body" sz="quarter" idx="41" hasCustomPrompt="1"/>
          </p:nvPr>
        </p:nvSpPr>
        <p:spPr>
          <a:xfrm>
            <a:off x="8497120" y="3861921"/>
            <a:ext cx="2149072" cy="798708"/>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33" name="Text Placeholder 4"/>
          <p:cNvSpPr>
            <a:spLocks noGrp="1"/>
          </p:cNvSpPr>
          <p:nvPr>
            <p:ph type="body" sz="quarter" idx="42" hasCustomPrompt="1"/>
          </p:nvPr>
        </p:nvSpPr>
        <p:spPr>
          <a:xfrm>
            <a:off x="8497787" y="4723905"/>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Tree>
    <p:extLst>
      <p:ext uri="{BB962C8B-B14F-4D97-AF65-F5344CB8AC3E}">
        <p14:creationId xmlns:p14="http://schemas.microsoft.com/office/powerpoint/2010/main" val="1092882030"/>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peaker Headshot 6-Up">
    <p:bg>
      <p:bgPr>
        <a:solidFill>
          <a:srgbClr val="FFFFFF"/>
        </a:solidFill>
        <a:effectLst/>
      </p:bgPr>
    </p:bg>
    <p:spTree>
      <p:nvGrpSpPr>
        <p:cNvPr id="1" name=""/>
        <p:cNvGrpSpPr/>
        <p:nvPr/>
      </p:nvGrpSpPr>
      <p:grpSpPr>
        <a:xfrm>
          <a:off x="0" y="0"/>
          <a:ext cx="0" cy="0"/>
          <a:chOff x="0" y="0"/>
          <a:chExt cx="0" cy="0"/>
        </a:xfrm>
      </p:grpSpPr>
      <p:sp>
        <p:nvSpPr>
          <p:cNvPr id="53" name="Picture Placeholder 3"/>
          <p:cNvSpPr>
            <a:spLocks noGrp="1" noChangeAspect="1"/>
          </p:cNvSpPr>
          <p:nvPr>
            <p:ph type="pic" sz="quarter" idx="25"/>
          </p:nvPr>
        </p:nvSpPr>
        <p:spPr>
          <a:xfrm>
            <a:off x="5327491"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56" name="Text Placeholder 2"/>
          <p:cNvSpPr>
            <a:spLocks noGrp="1"/>
          </p:cNvSpPr>
          <p:nvPr>
            <p:ph type="body" sz="quarter" idx="40" hasCustomPrompt="1"/>
          </p:nvPr>
        </p:nvSpPr>
        <p:spPr>
          <a:xfrm>
            <a:off x="4280172"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57" name="Text Placeholder 4"/>
          <p:cNvSpPr>
            <a:spLocks noGrp="1"/>
          </p:cNvSpPr>
          <p:nvPr>
            <p:ph type="body" sz="quarter" idx="41" hasCustomPrompt="1"/>
          </p:nvPr>
        </p:nvSpPr>
        <p:spPr>
          <a:xfrm>
            <a:off x="4280171"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6" name="Picture Placeholder 3"/>
          <p:cNvSpPr>
            <a:spLocks noGrp="1" noChangeAspect="1"/>
          </p:cNvSpPr>
          <p:nvPr>
            <p:ph type="pic" sz="quarter" idx="48"/>
          </p:nvPr>
        </p:nvSpPr>
        <p:spPr>
          <a:xfrm>
            <a:off x="9192387"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67" name="Text Placeholder 2"/>
          <p:cNvSpPr>
            <a:spLocks noGrp="1"/>
          </p:cNvSpPr>
          <p:nvPr>
            <p:ph type="body" sz="quarter" idx="49" hasCustomPrompt="1"/>
          </p:nvPr>
        </p:nvSpPr>
        <p:spPr>
          <a:xfrm>
            <a:off x="8145068"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68" name="Text Placeholder 4"/>
          <p:cNvSpPr>
            <a:spLocks noGrp="1"/>
          </p:cNvSpPr>
          <p:nvPr>
            <p:ph type="body" sz="quarter" idx="50" hasCustomPrompt="1"/>
          </p:nvPr>
        </p:nvSpPr>
        <p:spPr>
          <a:xfrm>
            <a:off x="8145067"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9" name="Picture Placeholder 3"/>
          <p:cNvSpPr>
            <a:spLocks noGrp="1" noChangeAspect="1"/>
          </p:cNvSpPr>
          <p:nvPr>
            <p:ph type="pic" sz="quarter" idx="51"/>
          </p:nvPr>
        </p:nvSpPr>
        <p:spPr>
          <a:xfrm>
            <a:off x="5327491"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0" name="Text Placeholder 2"/>
          <p:cNvSpPr>
            <a:spLocks noGrp="1"/>
          </p:cNvSpPr>
          <p:nvPr>
            <p:ph type="body" sz="quarter" idx="52" hasCustomPrompt="1"/>
          </p:nvPr>
        </p:nvSpPr>
        <p:spPr>
          <a:xfrm>
            <a:off x="4280172"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71" name="Text Placeholder 4"/>
          <p:cNvSpPr>
            <a:spLocks noGrp="1"/>
          </p:cNvSpPr>
          <p:nvPr>
            <p:ph type="body" sz="quarter" idx="53" hasCustomPrompt="1"/>
          </p:nvPr>
        </p:nvSpPr>
        <p:spPr>
          <a:xfrm>
            <a:off x="4280171" y="5958453"/>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2" name="Picture Placeholder 3"/>
          <p:cNvSpPr>
            <a:spLocks noGrp="1" noChangeAspect="1"/>
          </p:cNvSpPr>
          <p:nvPr>
            <p:ph type="pic" sz="quarter" idx="54"/>
          </p:nvPr>
        </p:nvSpPr>
        <p:spPr>
          <a:xfrm>
            <a:off x="9192387"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3" name="Text Placeholder 2"/>
          <p:cNvSpPr>
            <a:spLocks noGrp="1"/>
          </p:cNvSpPr>
          <p:nvPr>
            <p:ph type="body" sz="quarter" idx="55" hasCustomPrompt="1"/>
          </p:nvPr>
        </p:nvSpPr>
        <p:spPr>
          <a:xfrm>
            <a:off x="8145068"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74" name="Text Placeholder 4"/>
          <p:cNvSpPr>
            <a:spLocks noGrp="1"/>
          </p:cNvSpPr>
          <p:nvPr>
            <p:ph type="body" sz="quarter" idx="56" hasCustomPrompt="1"/>
          </p:nvPr>
        </p:nvSpPr>
        <p:spPr>
          <a:xfrm>
            <a:off x="8145067" y="5958453"/>
            <a:ext cx="3744068" cy="879227"/>
          </a:xfrm>
        </p:spPr>
        <p:txBody>
          <a:bodyPr lIns="0" rIns="9144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5" name="Picture Placeholder 3"/>
          <p:cNvSpPr>
            <a:spLocks noGrp="1" noChangeAspect="1"/>
          </p:cNvSpPr>
          <p:nvPr>
            <p:ph type="pic" sz="quarter" idx="57"/>
          </p:nvPr>
        </p:nvSpPr>
        <p:spPr>
          <a:xfrm>
            <a:off x="1369413"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6" name="Text Placeholder 2"/>
          <p:cNvSpPr>
            <a:spLocks noGrp="1"/>
          </p:cNvSpPr>
          <p:nvPr>
            <p:ph type="body" sz="quarter" idx="58" hasCustomPrompt="1"/>
          </p:nvPr>
        </p:nvSpPr>
        <p:spPr>
          <a:xfrm>
            <a:off x="322095"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77" name="Text Placeholder 4"/>
          <p:cNvSpPr>
            <a:spLocks noGrp="1"/>
          </p:cNvSpPr>
          <p:nvPr>
            <p:ph type="body" sz="quarter" idx="59" hasCustomPrompt="1"/>
          </p:nvPr>
        </p:nvSpPr>
        <p:spPr>
          <a:xfrm>
            <a:off x="322094"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8" name="Picture Placeholder 3"/>
          <p:cNvSpPr>
            <a:spLocks noGrp="1" noChangeAspect="1"/>
          </p:cNvSpPr>
          <p:nvPr>
            <p:ph type="pic" sz="quarter" idx="60"/>
          </p:nvPr>
        </p:nvSpPr>
        <p:spPr>
          <a:xfrm>
            <a:off x="1369413"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9" name="Text Placeholder 2"/>
          <p:cNvSpPr>
            <a:spLocks noGrp="1"/>
          </p:cNvSpPr>
          <p:nvPr>
            <p:ph type="body" sz="quarter" idx="61" hasCustomPrompt="1"/>
          </p:nvPr>
        </p:nvSpPr>
        <p:spPr>
          <a:xfrm>
            <a:off x="322095"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80" name="Text Placeholder 4"/>
          <p:cNvSpPr>
            <a:spLocks noGrp="1"/>
          </p:cNvSpPr>
          <p:nvPr>
            <p:ph type="body" sz="quarter" idx="62" hasCustomPrompt="1"/>
          </p:nvPr>
        </p:nvSpPr>
        <p:spPr>
          <a:xfrm>
            <a:off x="322094" y="5958453"/>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Tree>
    <p:extLst>
      <p:ext uri="{BB962C8B-B14F-4D97-AF65-F5344CB8AC3E}">
        <p14:creationId xmlns:p14="http://schemas.microsoft.com/office/powerpoint/2010/main" val="388127760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layout 2: One column with quote">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cxnSp>
        <p:nvCxnSpPr>
          <p:cNvPr id="9" name="Straight Connector 8"/>
          <p:cNvCxnSpPr/>
          <p:nvPr userDrawn="1"/>
        </p:nvCxnSpPr>
        <p:spPr>
          <a:xfrm>
            <a:off x="7621213" y="2097024"/>
            <a:ext cx="0" cy="3843699"/>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3" name="Text Placeholder 2"/>
          <p:cNvSpPr>
            <a:spLocks noGrp="1"/>
          </p:cNvSpPr>
          <p:nvPr>
            <p:ph type="body" sz="quarter" idx="13" hasCustomPrompt="1"/>
          </p:nvPr>
        </p:nvSpPr>
        <p:spPr>
          <a:xfrm>
            <a:off x="8244418" y="2097025"/>
            <a:ext cx="3337983" cy="3843697"/>
          </a:xfrm>
        </p:spPr>
        <p:txBody>
          <a:bodyPr anchor="t"/>
          <a:lstStyle>
            <a:lvl1pPr marL="0" indent="0">
              <a:lnSpc>
                <a:spcPct val="100000"/>
              </a:lnSpc>
              <a:buNone/>
              <a:defRPr sz="2600" baseline="0">
                <a:solidFill>
                  <a:srgbClr val="0061D5"/>
                </a:solidFill>
                <a:latin typeface="+mj-lt"/>
              </a:defRPr>
            </a:lvl1pPr>
            <a:lvl2pPr marL="317492" indent="0">
              <a:buNone/>
              <a:defRPr sz="2667">
                <a:solidFill>
                  <a:srgbClr val="0061D5"/>
                </a:solidFill>
                <a:latin typeface="+mj-lt"/>
              </a:defRPr>
            </a:lvl2pPr>
            <a:lvl3pPr marL="634984" indent="0">
              <a:buNone/>
              <a:defRPr sz="2667">
                <a:solidFill>
                  <a:srgbClr val="0061D5"/>
                </a:solidFill>
                <a:latin typeface="+mj-lt"/>
              </a:defRPr>
            </a:lvl3pPr>
            <a:lvl4pPr marL="952476" indent="0">
              <a:buNone/>
              <a:defRPr sz="2667">
                <a:solidFill>
                  <a:srgbClr val="0061D5"/>
                </a:solidFill>
                <a:latin typeface="+mj-lt"/>
              </a:defRPr>
            </a:lvl4pPr>
            <a:lvl5pPr marL="1269968" indent="0">
              <a:buNone/>
              <a:defRPr sz="2667">
                <a:solidFill>
                  <a:srgbClr val="0061D5"/>
                </a:solidFill>
                <a:latin typeface="+mj-lt"/>
              </a:defRPr>
            </a:lvl5pPr>
          </a:lstStyle>
          <a:p>
            <a:pPr lvl="0"/>
            <a:r>
              <a:rPr lang="en-US" dirty="0"/>
              <a:t>Quote or highlight </a:t>
            </a:r>
            <a:br>
              <a:rPr lang="en-US" dirty="0"/>
            </a:br>
            <a:r>
              <a:rPr lang="en-US" dirty="0"/>
              <a:t>3</a:t>
            </a:r>
            <a:r>
              <a:rPr lang="mr-IN" dirty="0"/>
              <a:t>–</a:t>
            </a:r>
            <a:r>
              <a:rPr lang="en-US" dirty="0"/>
              <a:t>4 lines</a:t>
            </a:r>
            <a:br>
              <a:rPr lang="en-US" dirty="0"/>
            </a:br>
            <a:r>
              <a:rPr lang="en-US" dirty="0" err="1"/>
              <a:t>Lato</a:t>
            </a:r>
            <a:r>
              <a:rPr lang="en-US" dirty="0"/>
              <a:t> Light 26 pt.</a:t>
            </a:r>
          </a:p>
        </p:txBody>
      </p:sp>
      <p:sp>
        <p:nvSpPr>
          <p:cNvPr id="10" name="Shape 54"/>
          <p:cNvSpPr>
            <a:spLocks noGrp="1"/>
          </p:cNvSpPr>
          <p:nvPr>
            <p:ph type="body" idx="1" hasCustomPrompt="1"/>
          </p:nvPr>
        </p:nvSpPr>
        <p:spPr>
          <a:xfrm>
            <a:off x="609602" y="2097024"/>
            <a:ext cx="6769767" cy="3843699"/>
          </a:xfrm>
          <a:prstGeom prst="rect">
            <a:avLst/>
          </a:prstGeom>
        </p:spPr>
        <p:txBody>
          <a:bodyPr lIns="0" anchor="t"/>
          <a:lstStyle>
            <a:lvl1pPr marL="0" marR="0" indent="0" algn="l" defTabSz="412740" latinLnBrk="0">
              <a:lnSpc>
                <a:spcPct val="100000"/>
              </a:lnSpc>
              <a:spcBef>
                <a:spcPts val="0"/>
              </a:spcBef>
              <a:spcAft>
                <a:spcPts val="800"/>
              </a:spcAft>
              <a:buSzTx/>
              <a:buNone/>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1pPr>
            <a:lvl2pPr marL="228600" marR="0" indent="-228600" algn="l" defTabSz="412740" latinLnBrk="0">
              <a:lnSpc>
                <a:spcPct val="100000"/>
              </a:lnSpc>
              <a:spcBef>
                <a:spcPts val="0"/>
              </a:spcBef>
              <a:spcAft>
                <a:spcPts val="800"/>
              </a:spcAft>
              <a:buClr>
                <a:srgbClr val="0061D5"/>
              </a:buClr>
              <a:buSzPct val="100000"/>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2pPr>
            <a:lvl3pPr marL="457200" marR="0" indent="-228600" algn="l" defTabSz="412740" latinLnBrk="0">
              <a:lnSpc>
                <a:spcPct val="100000"/>
              </a:lnSpc>
              <a:spcBef>
                <a:spcPts val="0"/>
              </a:spcBef>
              <a:spcAft>
                <a:spcPts val="800"/>
              </a:spcAft>
              <a:buClr>
                <a:srgbClr val="0061D5"/>
              </a:buClr>
              <a:buSzPct val="100000"/>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3pPr>
            <a:lvl4pPr marL="685800" marR="0" indent="-228600" algn="l" defTabSz="412740" latinLnBrk="0">
              <a:lnSpc>
                <a:spcPct val="100000"/>
              </a:lnSpc>
              <a:spcBef>
                <a:spcPts val="0"/>
              </a:spcBef>
              <a:spcAft>
                <a:spcPts val="800"/>
              </a:spcAft>
              <a:buClr>
                <a:srgbClr val="0061D5"/>
              </a:buClr>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4pPr>
            <a:lvl5pPr marL="914400" marR="0" indent="-228600" algn="l" defTabSz="412740" latinLnBrk="0">
              <a:lnSpc>
                <a:spcPct val="100000"/>
              </a:lnSpc>
              <a:spcBef>
                <a:spcPts val="0"/>
              </a:spcBef>
              <a:spcAft>
                <a:spcPts val="800"/>
              </a:spcAft>
              <a:buClr>
                <a:srgbClr val="0061D5"/>
              </a:buClr>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973544062"/>
      </p:ext>
    </p:extLst>
  </p:cSld>
  <p:clrMapOvr>
    <a:masterClrMapping/>
  </p:clrMapOvr>
  <p:transition spd="med"/>
  <p:extLst mod="1">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4768C9-A216-BD48-9E19-D5DC54A7BDBA}"/>
              </a:ext>
            </a:extLst>
          </p:cNvPr>
          <p:cNvSpPr txBox="1"/>
          <p:nvPr userDrawn="1"/>
        </p:nvSpPr>
        <p:spPr>
          <a:xfrm>
            <a:off x="1149178" y="531341"/>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a:lnSpc>
                <a:spcPct val="100000"/>
              </a:lnSpc>
              <a:spcBef>
                <a:spcPts val="675"/>
              </a:spcBef>
            </a:pPr>
            <a:endParaRPr lang="en-US" sz="1400"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271684182"/>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w/ Subtitle">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40"/>
            <a:ext cx="10972800" cy="529025"/>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8" name="Text Placeholder 2"/>
          <p:cNvSpPr>
            <a:spLocks noGrp="1"/>
          </p:cNvSpPr>
          <p:nvPr>
            <p:ph type="body" sz="quarter" idx="10" hasCustomPrompt="1"/>
          </p:nvPr>
        </p:nvSpPr>
        <p:spPr>
          <a:xfrm>
            <a:off x="609600" y="1426465"/>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0" name="Straight Connector 9"/>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582635747"/>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ullet layout 1: One column">
    <p:spTree>
      <p:nvGrpSpPr>
        <p:cNvPr id="1" name=""/>
        <p:cNvGrpSpPr/>
        <p:nvPr/>
      </p:nvGrpSpPr>
      <p:grpSpPr>
        <a:xfrm>
          <a:off x="0" y="0"/>
          <a:ext cx="0" cy="0"/>
          <a:chOff x="0" y="0"/>
          <a:chExt cx="0" cy="0"/>
        </a:xfrm>
      </p:grpSpPr>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a:p>
            <a:pPr lvl="3"/>
            <a:r>
              <a:rPr lang="en-US" dirty="0"/>
              <a:t>Body level four</a:t>
            </a:r>
          </a:p>
          <a:p>
            <a:pPr lvl="4"/>
            <a:r>
              <a:rPr lang="en-US" dirty="0"/>
              <a:t>Body level five</a:t>
            </a:r>
          </a:p>
        </p:txBody>
      </p:sp>
      <p:sp>
        <p:nvSpPr>
          <p:cNvPr id="6"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7" name="Text Placeholder 2"/>
          <p:cNvSpPr>
            <a:spLocks noGrp="1"/>
          </p:cNvSpPr>
          <p:nvPr>
            <p:ph type="body" sz="quarter" idx="10" hasCustomPrompt="1"/>
          </p:nvPr>
        </p:nvSpPr>
        <p:spPr>
          <a:xfrm>
            <a:off x="606091" y="1426464"/>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169121600"/>
      </p:ext>
    </p:extLst>
  </p:cSld>
  <p:clrMapOvr>
    <a:masterClrMapping/>
  </p:clrMapOvr>
  <p:transition spd="med"/>
  <p:extLst mod="1">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ullet layout 2: One column with quote">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cxnSp>
        <p:nvCxnSpPr>
          <p:cNvPr id="9" name="Straight Connector 8"/>
          <p:cNvCxnSpPr/>
          <p:nvPr userDrawn="1"/>
        </p:nvCxnSpPr>
        <p:spPr>
          <a:xfrm>
            <a:off x="7621213" y="2097024"/>
            <a:ext cx="0" cy="3843699"/>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3" name="Text Placeholder 2"/>
          <p:cNvSpPr>
            <a:spLocks noGrp="1"/>
          </p:cNvSpPr>
          <p:nvPr>
            <p:ph type="body" sz="quarter" idx="13" hasCustomPrompt="1"/>
          </p:nvPr>
        </p:nvSpPr>
        <p:spPr>
          <a:xfrm>
            <a:off x="8244418" y="2097025"/>
            <a:ext cx="3337983" cy="3843697"/>
          </a:xfrm>
        </p:spPr>
        <p:txBody>
          <a:bodyPr anchor="t"/>
          <a:lstStyle>
            <a:lvl1pPr marL="0" indent="0">
              <a:lnSpc>
                <a:spcPct val="100000"/>
              </a:lnSpc>
              <a:buNone/>
              <a:defRPr sz="2600" baseline="0">
                <a:solidFill>
                  <a:srgbClr val="0061D5"/>
                </a:solidFill>
                <a:latin typeface="+mj-lt"/>
              </a:defRPr>
            </a:lvl1pPr>
            <a:lvl2pPr marL="317492" indent="0">
              <a:buNone/>
              <a:defRPr sz="2667">
                <a:solidFill>
                  <a:srgbClr val="0061D5"/>
                </a:solidFill>
                <a:latin typeface="+mj-lt"/>
              </a:defRPr>
            </a:lvl2pPr>
            <a:lvl3pPr marL="634984" indent="0">
              <a:buNone/>
              <a:defRPr sz="2667">
                <a:solidFill>
                  <a:srgbClr val="0061D5"/>
                </a:solidFill>
                <a:latin typeface="+mj-lt"/>
              </a:defRPr>
            </a:lvl3pPr>
            <a:lvl4pPr marL="952476" indent="0">
              <a:buNone/>
              <a:defRPr sz="2667">
                <a:solidFill>
                  <a:srgbClr val="0061D5"/>
                </a:solidFill>
                <a:latin typeface="+mj-lt"/>
              </a:defRPr>
            </a:lvl4pPr>
            <a:lvl5pPr marL="1269968" indent="0">
              <a:buNone/>
              <a:defRPr sz="2667">
                <a:solidFill>
                  <a:srgbClr val="0061D5"/>
                </a:solidFill>
                <a:latin typeface="+mj-lt"/>
              </a:defRPr>
            </a:lvl5pPr>
          </a:lstStyle>
          <a:p>
            <a:pPr lvl="0"/>
            <a:r>
              <a:rPr lang="en-US" dirty="0"/>
              <a:t>Quote or highlight </a:t>
            </a:r>
            <a:br>
              <a:rPr lang="en-US" dirty="0"/>
            </a:br>
            <a:r>
              <a:rPr lang="en-US" dirty="0"/>
              <a:t>3</a:t>
            </a:r>
            <a:r>
              <a:rPr lang="mr-IN" dirty="0"/>
              <a:t>–</a:t>
            </a:r>
            <a:r>
              <a:rPr lang="en-US" dirty="0"/>
              <a:t>4 lines</a:t>
            </a:r>
            <a:br>
              <a:rPr lang="en-US" dirty="0"/>
            </a:br>
            <a:r>
              <a:rPr lang="en-US" dirty="0" err="1"/>
              <a:t>Lato</a:t>
            </a:r>
            <a:r>
              <a:rPr lang="en-US" dirty="0"/>
              <a:t> Light 26 pt.</a:t>
            </a:r>
          </a:p>
        </p:txBody>
      </p:sp>
      <p:sp>
        <p:nvSpPr>
          <p:cNvPr id="10" name="Shape 54"/>
          <p:cNvSpPr>
            <a:spLocks noGrp="1"/>
          </p:cNvSpPr>
          <p:nvPr>
            <p:ph type="body" idx="1" hasCustomPrompt="1"/>
          </p:nvPr>
        </p:nvSpPr>
        <p:spPr>
          <a:xfrm>
            <a:off x="609602" y="2097024"/>
            <a:ext cx="6769767" cy="3843699"/>
          </a:xfrm>
          <a:prstGeom prst="rect">
            <a:avLst/>
          </a:prstGeom>
        </p:spPr>
        <p:txBody>
          <a:bodyPr lIns="0" anchor="t"/>
          <a:lstStyle>
            <a:lvl1pPr marL="0" marR="0" indent="0" algn="l" defTabSz="412740" latinLnBrk="0">
              <a:lnSpc>
                <a:spcPct val="100000"/>
              </a:lnSpc>
              <a:spcBef>
                <a:spcPts val="0"/>
              </a:spcBef>
              <a:spcAft>
                <a:spcPts val="800"/>
              </a:spcAft>
              <a:buSzTx/>
              <a:buNone/>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1pPr>
            <a:lvl2pPr marL="228600" marR="0" indent="-228600" algn="l" defTabSz="412740" latinLnBrk="0">
              <a:lnSpc>
                <a:spcPct val="100000"/>
              </a:lnSpc>
              <a:spcBef>
                <a:spcPts val="0"/>
              </a:spcBef>
              <a:spcAft>
                <a:spcPts val="800"/>
              </a:spcAft>
              <a:buClr>
                <a:srgbClr val="0061D5"/>
              </a:buClr>
              <a:buSzPct val="100000"/>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2pPr>
            <a:lvl3pPr marL="457200" marR="0" indent="-228600" algn="l" defTabSz="412740" latinLnBrk="0">
              <a:lnSpc>
                <a:spcPct val="100000"/>
              </a:lnSpc>
              <a:spcBef>
                <a:spcPts val="0"/>
              </a:spcBef>
              <a:spcAft>
                <a:spcPts val="800"/>
              </a:spcAft>
              <a:buClr>
                <a:srgbClr val="0061D5"/>
              </a:buClr>
              <a:buSzPct val="100000"/>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3pPr>
            <a:lvl4pPr marL="685800" marR="0" indent="-228600" algn="l" defTabSz="412740" latinLnBrk="0">
              <a:lnSpc>
                <a:spcPct val="100000"/>
              </a:lnSpc>
              <a:spcBef>
                <a:spcPts val="0"/>
              </a:spcBef>
              <a:spcAft>
                <a:spcPts val="800"/>
              </a:spcAft>
              <a:buClr>
                <a:srgbClr val="0061D5"/>
              </a:buClr>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4pPr>
            <a:lvl5pPr marL="914400" marR="0" indent="-228600" algn="l" defTabSz="412740" latinLnBrk="0">
              <a:lnSpc>
                <a:spcPct val="100000"/>
              </a:lnSpc>
              <a:spcBef>
                <a:spcPts val="0"/>
              </a:spcBef>
              <a:spcAft>
                <a:spcPts val="800"/>
              </a:spcAft>
              <a:buClr>
                <a:srgbClr val="0061D5"/>
              </a:buClr>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241721301"/>
      </p:ext>
    </p:extLst>
  </p:cSld>
  <p:clrMapOvr>
    <a:masterClrMapping/>
  </p:clrMapOvr>
  <p:transition spd="med"/>
  <p:extLst mod="1">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ullet layout 3: Two columns">
    <p:spTree>
      <p:nvGrpSpPr>
        <p:cNvPr id="1" name=""/>
        <p:cNvGrpSpPr/>
        <p:nvPr/>
      </p:nvGrpSpPr>
      <p:grpSpPr>
        <a:xfrm>
          <a:off x="0" y="0"/>
          <a:ext cx="0" cy="0"/>
          <a:chOff x="0" y="0"/>
          <a:chExt cx="0" cy="0"/>
        </a:xfrm>
      </p:grpSpPr>
      <p:sp>
        <p:nvSpPr>
          <p:cNvPr id="13"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2"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Shape 54"/>
          <p:cNvSpPr>
            <a:spLocks noGrp="1"/>
          </p:cNvSpPr>
          <p:nvPr>
            <p:ph type="body" idx="1" hasCustomPrompt="1"/>
          </p:nvPr>
        </p:nvSpPr>
        <p:spPr>
          <a:xfrm>
            <a:off x="609601" y="2097024"/>
            <a:ext cx="5325977"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
        <p:nvSpPr>
          <p:cNvPr id="10" name="Shape 54"/>
          <p:cNvSpPr>
            <a:spLocks noGrp="1"/>
          </p:cNvSpPr>
          <p:nvPr>
            <p:ph type="body" idx="12" hasCustomPrompt="1"/>
          </p:nvPr>
        </p:nvSpPr>
        <p:spPr>
          <a:xfrm>
            <a:off x="6235530" y="2097024"/>
            <a:ext cx="5346871"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500457383"/>
      </p:ext>
    </p:extLst>
  </p:cSld>
  <p:clrMapOvr>
    <a:masterClrMapping/>
  </p:clrMapOvr>
  <p:transition spd="med"/>
  <p:extLst mod="1">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aragraph">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6"/>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6"/>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1600"/>
              </a:spcAft>
              <a:buSzTx/>
              <a:buFont typeface="Arial" charset="0"/>
              <a:buNone/>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Tree>
    <p:extLst>
      <p:ext uri="{BB962C8B-B14F-4D97-AF65-F5344CB8AC3E}">
        <p14:creationId xmlns:p14="http://schemas.microsoft.com/office/powerpoint/2010/main" val="1336368540"/>
      </p:ext>
    </p:extLst>
  </p:cSld>
  <p:clrMapOvr>
    <a:masterClrMapping/>
  </p:clrMapOvr>
  <p:transition spd="med"/>
  <p:extLst mod="1">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layout: Key point 4-up">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6"/>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14196"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1034322" y="2577382"/>
            <a:ext cx="4905825" cy="1456892"/>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8" name="Shape 54"/>
          <p:cNvSpPr>
            <a:spLocks noGrp="1"/>
          </p:cNvSpPr>
          <p:nvPr>
            <p:ph type="body" idx="13" hasCustomPrompt="1"/>
          </p:nvPr>
        </p:nvSpPr>
        <p:spPr>
          <a:xfrm>
            <a:off x="6270888" y="2577382"/>
            <a:ext cx="4905825" cy="1456892"/>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9" name="Shape 54"/>
          <p:cNvSpPr>
            <a:spLocks noGrp="1"/>
          </p:cNvSpPr>
          <p:nvPr>
            <p:ph type="body" idx="14" hasCustomPrompt="1"/>
          </p:nvPr>
        </p:nvSpPr>
        <p:spPr>
          <a:xfrm>
            <a:off x="1034322" y="4034273"/>
            <a:ext cx="4905825" cy="1819735"/>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10" name="Shape 54"/>
          <p:cNvSpPr>
            <a:spLocks noGrp="1"/>
          </p:cNvSpPr>
          <p:nvPr>
            <p:ph type="body" idx="15" hasCustomPrompt="1"/>
          </p:nvPr>
        </p:nvSpPr>
        <p:spPr>
          <a:xfrm>
            <a:off x="6270888" y="4034273"/>
            <a:ext cx="4905825" cy="1819735"/>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Tree>
    <p:extLst>
      <p:ext uri="{BB962C8B-B14F-4D97-AF65-F5344CB8AC3E}">
        <p14:creationId xmlns:p14="http://schemas.microsoft.com/office/powerpoint/2010/main" val="3856304982"/>
      </p:ext>
    </p:extLst>
  </p:cSld>
  <p:clrMapOvr>
    <a:masterClrMapping/>
  </p:clrMapOvr>
  <p:transition spd="med"/>
  <p:extLst mod="1">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layout: Key points 3-up with icon">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39"/>
            <a:ext cx="10972800" cy="524699"/>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24" name="Picture Placeholder 23"/>
          <p:cNvSpPr>
            <a:spLocks noGrp="1"/>
          </p:cNvSpPr>
          <p:nvPr>
            <p:ph type="pic" sz="quarter" idx="19"/>
          </p:nvPr>
        </p:nvSpPr>
        <p:spPr>
          <a:xfrm>
            <a:off x="620185" y="2524008"/>
            <a:ext cx="317500" cy="319616"/>
          </a:xfrm>
          <a:solidFill>
            <a:srgbClr val="FFFFFF"/>
          </a:solidFill>
        </p:spPr>
        <p:txBody>
          <a:bodyPr/>
          <a:lstStyle>
            <a:lvl1pPr>
              <a:lnSpc>
                <a:spcPct val="100000"/>
              </a:lnSpc>
              <a:defRPr sz="1067">
                <a:solidFill>
                  <a:srgbClr val="FFFFFF"/>
                </a:solidFill>
              </a:defRPr>
            </a:lvl1pPr>
          </a:lstStyle>
          <a:p>
            <a:endParaRPr lang="en-US"/>
          </a:p>
        </p:txBody>
      </p:sp>
      <p:sp>
        <p:nvSpPr>
          <p:cNvPr id="25" name="Picture Placeholder 23"/>
          <p:cNvSpPr>
            <a:spLocks noGrp="1"/>
          </p:cNvSpPr>
          <p:nvPr>
            <p:ph type="pic" sz="quarter" idx="20"/>
          </p:nvPr>
        </p:nvSpPr>
        <p:spPr>
          <a:xfrm>
            <a:off x="4232807" y="2524008"/>
            <a:ext cx="317500" cy="319616"/>
          </a:xfrm>
          <a:solidFill>
            <a:srgbClr val="FFFFFF"/>
          </a:solidFill>
        </p:spPr>
        <p:txBody>
          <a:bodyPr/>
          <a:lstStyle>
            <a:lvl1pPr>
              <a:lnSpc>
                <a:spcPct val="100000"/>
              </a:lnSpc>
              <a:defRPr sz="1067">
                <a:solidFill>
                  <a:srgbClr val="FFFFFF"/>
                </a:solidFill>
              </a:defRPr>
            </a:lvl1pPr>
          </a:lstStyle>
          <a:p>
            <a:endParaRPr lang="en-US"/>
          </a:p>
        </p:txBody>
      </p:sp>
      <p:sp>
        <p:nvSpPr>
          <p:cNvPr id="26" name="Picture Placeholder 23"/>
          <p:cNvSpPr>
            <a:spLocks noGrp="1"/>
          </p:cNvSpPr>
          <p:nvPr>
            <p:ph type="pic" sz="quarter" idx="21"/>
          </p:nvPr>
        </p:nvSpPr>
        <p:spPr>
          <a:xfrm>
            <a:off x="7861394" y="2524008"/>
            <a:ext cx="317500" cy="319616"/>
          </a:xfrm>
          <a:solidFill>
            <a:srgbClr val="FFFFFF"/>
          </a:solidFill>
        </p:spPr>
        <p:txBody>
          <a:bodyPr/>
          <a:lstStyle>
            <a:lvl1pPr>
              <a:lnSpc>
                <a:spcPct val="100000"/>
              </a:lnSpc>
              <a:defRPr sz="1067">
                <a:solidFill>
                  <a:srgbClr val="FFFFFF"/>
                </a:solidFill>
              </a:defRPr>
            </a:lvl1pPr>
          </a:lstStyle>
          <a:p>
            <a:endParaRPr lang="en-US" dirty="0"/>
          </a:p>
        </p:txBody>
      </p:sp>
      <p:sp>
        <p:nvSpPr>
          <p:cNvPr id="8" name="Text Placeholder 2"/>
          <p:cNvSpPr>
            <a:spLocks noGrp="1"/>
          </p:cNvSpPr>
          <p:nvPr>
            <p:ph type="body" sz="quarter" idx="10" hasCustomPrompt="1"/>
          </p:nvPr>
        </p:nvSpPr>
        <p:spPr>
          <a:xfrm>
            <a:off x="612478"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7" name="Text Placeholder 6"/>
          <p:cNvSpPr>
            <a:spLocks noGrp="1"/>
          </p:cNvSpPr>
          <p:nvPr>
            <p:ph type="body" sz="quarter" idx="13" hasCustomPrompt="1"/>
          </p:nvPr>
        </p:nvSpPr>
        <p:spPr>
          <a:xfrm>
            <a:off x="1043230"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17" name="Text Placeholder 6"/>
          <p:cNvSpPr>
            <a:spLocks noGrp="1"/>
          </p:cNvSpPr>
          <p:nvPr>
            <p:ph type="body" sz="quarter" idx="14" hasCustomPrompt="1"/>
          </p:nvPr>
        </p:nvSpPr>
        <p:spPr>
          <a:xfrm>
            <a:off x="4669271"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18" name="Text Placeholder 6"/>
          <p:cNvSpPr>
            <a:spLocks noGrp="1"/>
          </p:cNvSpPr>
          <p:nvPr>
            <p:ph type="body" sz="quarter" idx="15" hasCustomPrompt="1"/>
          </p:nvPr>
        </p:nvSpPr>
        <p:spPr>
          <a:xfrm>
            <a:off x="8295311"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20" name="Text Placeholder 19"/>
          <p:cNvSpPr>
            <a:spLocks noGrp="1"/>
          </p:cNvSpPr>
          <p:nvPr>
            <p:ph type="body" sz="quarter" idx="16"/>
          </p:nvPr>
        </p:nvSpPr>
        <p:spPr>
          <a:xfrm>
            <a:off x="819779" y="2925621"/>
            <a:ext cx="3309551" cy="2764367"/>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21" name="Text Placeholder 19"/>
          <p:cNvSpPr>
            <a:spLocks noGrp="1"/>
          </p:cNvSpPr>
          <p:nvPr>
            <p:ph type="body" sz="quarter" idx="17"/>
          </p:nvPr>
        </p:nvSpPr>
        <p:spPr>
          <a:xfrm>
            <a:off x="4445938" y="2925621"/>
            <a:ext cx="3309551" cy="2764367"/>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22" name="Text Placeholder 19"/>
          <p:cNvSpPr>
            <a:spLocks noGrp="1"/>
          </p:cNvSpPr>
          <p:nvPr>
            <p:ph type="body" sz="quarter" idx="18"/>
          </p:nvPr>
        </p:nvSpPr>
        <p:spPr>
          <a:xfrm>
            <a:off x="8067649" y="2925621"/>
            <a:ext cx="3309551" cy="2764367"/>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447095620"/>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layout: Key points with icon 4to6-up">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39"/>
            <a:ext cx="10972800" cy="530227"/>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24" name="Picture Placeholder 23"/>
          <p:cNvSpPr>
            <a:spLocks noGrp="1"/>
          </p:cNvSpPr>
          <p:nvPr>
            <p:ph type="pic" sz="quarter" idx="19"/>
          </p:nvPr>
        </p:nvSpPr>
        <p:spPr>
          <a:xfrm>
            <a:off x="620185" y="2524008"/>
            <a:ext cx="317500" cy="319616"/>
          </a:xfrm>
          <a:solidFill>
            <a:srgbClr val="FFFFFF"/>
          </a:solidFill>
        </p:spPr>
        <p:txBody>
          <a:bodyPr/>
          <a:lstStyle>
            <a:lvl1pPr>
              <a:defRPr sz="1067">
                <a:solidFill>
                  <a:srgbClr val="FFFFFF"/>
                </a:solidFill>
              </a:defRPr>
            </a:lvl1pPr>
          </a:lstStyle>
          <a:p>
            <a:endParaRPr lang="en-US"/>
          </a:p>
        </p:txBody>
      </p:sp>
      <p:sp>
        <p:nvSpPr>
          <p:cNvPr id="25" name="Picture Placeholder 23"/>
          <p:cNvSpPr>
            <a:spLocks noGrp="1"/>
          </p:cNvSpPr>
          <p:nvPr>
            <p:ph type="pic" sz="quarter" idx="20"/>
          </p:nvPr>
        </p:nvSpPr>
        <p:spPr>
          <a:xfrm>
            <a:off x="4232807" y="2524008"/>
            <a:ext cx="317500" cy="319616"/>
          </a:xfrm>
          <a:solidFill>
            <a:srgbClr val="FFFFFF"/>
          </a:solidFill>
        </p:spPr>
        <p:txBody>
          <a:bodyPr/>
          <a:lstStyle>
            <a:lvl1pPr>
              <a:defRPr sz="1067">
                <a:solidFill>
                  <a:srgbClr val="FFFFFF"/>
                </a:solidFill>
              </a:defRPr>
            </a:lvl1pPr>
          </a:lstStyle>
          <a:p>
            <a:endParaRPr lang="en-US"/>
          </a:p>
        </p:txBody>
      </p:sp>
      <p:sp>
        <p:nvSpPr>
          <p:cNvPr id="8"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7" name="Text Placeholder 6"/>
          <p:cNvSpPr>
            <a:spLocks noGrp="1"/>
          </p:cNvSpPr>
          <p:nvPr>
            <p:ph type="body" sz="quarter" idx="13" hasCustomPrompt="1"/>
          </p:nvPr>
        </p:nvSpPr>
        <p:spPr>
          <a:xfrm>
            <a:off x="1043230"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17" name="Text Placeholder 6"/>
          <p:cNvSpPr>
            <a:spLocks noGrp="1"/>
          </p:cNvSpPr>
          <p:nvPr>
            <p:ph type="body" sz="quarter" idx="14" hasCustomPrompt="1"/>
          </p:nvPr>
        </p:nvSpPr>
        <p:spPr>
          <a:xfrm>
            <a:off x="4669271"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19" name="Picture Placeholder 23"/>
          <p:cNvSpPr>
            <a:spLocks noGrp="1"/>
          </p:cNvSpPr>
          <p:nvPr>
            <p:ph type="pic" sz="quarter" idx="22"/>
          </p:nvPr>
        </p:nvSpPr>
        <p:spPr>
          <a:xfrm>
            <a:off x="4232807" y="4652612"/>
            <a:ext cx="317500" cy="319616"/>
          </a:xfrm>
          <a:solidFill>
            <a:srgbClr val="FFFFFF"/>
          </a:solidFill>
        </p:spPr>
        <p:txBody>
          <a:bodyPr/>
          <a:lstStyle>
            <a:lvl1pPr>
              <a:defRPr sz="1067">
                <a:solidFill>
                  <a:srgbClr val="FFFFFF"/>
                </a:solidFill>
              </a:defRPr>
            </a:lvl1pPr>
          </a:lstStyle>
          <a:p>
            <a:endParaRPr lang="en-US"/>
          </a:p>
        </p:txBody>
      </p:sp>
      <p:sp>
        <p:nvSpPr>
          <p:cNvPr id="23" name="Text Placeholder 6"/>
          <p:cNvSpPr>
            <a:spLocks noGrp="1"/>
          </p:cNvSpPr>
          <p:nvPr>
            <p:ph type="body" sz="quarter" idx="23" hasCustomPrompt="1"/>
          </p:nvPr>
        </p:nvSpPr>
        <p:spPr>
          <a:xfrm>
            <a:off x="1043230"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27" name="Text Placeholder 6"/>
          <p:cNvSpPr>
            <a:spLocks noGrp="1"/>
          </p:cNvSpPr>
          <p:nvPr>
            <p:ph type="body" sz="quarter" idx="24" hasCustomPrompt="1"/>
          </p:nvPr>
        </p:nvSpPr>
        <p:spPr>
          <a:xfrm>
            <a:off x="4669271"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22" name="Picture Placeholder 23"/>
          <p:cNvSpPr>
            <a:spLocks noGrp="1"/>
          </p:cNvSpPr>
          <p:nvPr>
            <p:ph type="pic" sz="quarter" idx="27"/>
          </p:nvPr>
        </p:nvSpPr>
        <p:spPr>
          <a:xfrm>
            <a:off x="624401" y="4652612"/>
            <a:ext cx="317500" cy="319616"/>
          </a:xfrm>
          <a:solidFill>
            <a:srgbClr val="FFFFFF"/>
          </a:solidFill>
        </p:spPr>
        <p:txBody>
          <a:bodyPr/>
          <a:lstStyle>
            <a:lvl1pPr>
              <a:defRPr sz="1067">
                <a:solidFill>
                  <a:srgbClr val="FFFFFF"/>
                </a:solidFill>
              </a:defRPr>
            </a:lvl1pPr>
          </a:lstStyle>
          <a:p>
            <a:endParaRPr lang="en-US"/>
          </a:p>
        </p:txBody>
      </p:sp>
      <p:sp>
        <p:nvSpPr>
          <p:cNvPr id="26" name="Picture Placeholder 23"/>
          <p:cNvSpPr>
            <a:spLocks noGrp="1"/>
          </p:cNvSpPr>
          <p:nvPr>
            <p:ph type="pic" sz="quarter" idx="28"/>
          </p:nvPr>
        </p:nvSpPr>
        <p:spPr>
          <a:xfrm>
            <a:off x="7852091" y="2524008"/>
            <a:ext cx="317500" cy="319616"/>
          </a:xfrm>
          <a:solidFill>
            <a:srgbClr val="FFFFFF"/>
          </a:solidFill>
        </p:spPr>
        <p:txBody>
          <a:bodyPr/>
          <a:lstStyle>
            <a:lvl1pPr>
              <a:defRPr sz="1067">
                <a:solidFill>
                  <a:srgbClr val="FFFFFF"/>
                </a:solidFill>
              </a:defRPr>
            </a:lvl1pPr>
          </a:lstStyle>
          <a:p>
            <a:endParaRPr lang="en-US"/>
          </a:p>
        </p:txBody>
      </p:sp>
      <p:sp>
        <p:nvSpPr>
          <p:cNvPr id="30" name="Text Placeholder 6"/>
          <p:cNvSpPr>
            <a:spLocks noGrp="1"/>
          </p:cNvSpPr>
          <p:nvPr>
            <p:ph type="body" sz="quarter" idx="29" hasCustomPrompt="1"/>
          </p:nvPr>
        </p:nvSpPr>
        <p:spPr>
          <a:xfrm>
            <a:off x="8295430"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32" name="Picture Placeholder 23"/>
          <p:cNvSpPr>
            <a:spLocks noGrp="1"/>
          </p:cNvSpPr>
          <p:nvPr>
            <p:ph type="pic" sz="quarter" idx="31"/>
          </p:nvPr>
        </p:nvSpPr>
        <p:spPr>
          <a:xfrm>
            <a:off x="7852091" y="4652612"/>
            <a:ext cx="317500" cy="319616"/>
          </a:xfrm>
          <a:solidFill>
            <a:srgbClr val="FFFFFF"/>
          </a:solidFill>
        </p:spPr>
        <p:txBody>
          <a:bodyPr/>
          <a:lstStyle>
            <a:lvl1pPr>
              <a:defRPr sz="1067">
                <a:solidFill>
                  <a:srgbClr val="FFFFFF"/>
                </a:solidFill>
              </a:defRPr>
            </a:lvl1pPr>
          </a:lstStyle>
          <a:p>
            <a:endParaRPr lang="en-US"/>
          </a:p>
        </p:txBody>
      </p:sp>
      <p:sp>
        <p:nvSpPr>
          <p:cNvPr id="33" name="Text Placeholder 6"/>
          <p:cNvSpPr>
            <a:spLocks noGrp="1"/>
          </p:cNvSpPr>
          <p:nvPr>
            <p:ph type="body" sz="quarter" idx="32" hasCustomPrompt="1"/>
          </p:nvPr>
        </p:nvSpPr>
        <p:spPr>
          <a:xfrm>
            <a:off x="8295312"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35" name="Text Placeholder 19"/>
          <p:cNvSpPr>
            <a:spLocks noGrp="1"/>
          </p:cNvSpPr>
          <p:nvPr>
            <p:ph type="body" sz="quarter" idx="16"/>
          </p:nvPr>
        </p:nvSpPr>
        <p:spPr>
          <a:xfrm>
            <a:off x="819779" y="2925622"/>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6" name="Text Placeholder 19"/>
          <p:cNvSpPr>
            <a:spLocks noGrp="1"/>
          </p:cNvSpPr>
          <p:nvPr>
            <p:ph type="body" sz="quarter" idx="17"/>
          </p:nvPr>
        </p:nvSpPr>
        <p:spPr>
          <a:xfrm>
            <a:off x="4445938" y="2925622"/>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7" name="Text Placeholder 19"/>
          <p:cNvSpPr>
            <a:spLocks noGrp="1"/>
          </p:cNvSpPr>
          <p:nvPr>
            <p:ph type="body" sz="quarter" idx="18"/>
          </p:nvPr>
        </p:nvSpPr>
        <p:spPr>
          <a:xfrm>
            <a:off x="8067649" y="2925622"/>
            <a:ext cx="3309551" cy="1574590"/>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8" name="Text Placeholder 19"/>
          <p:cNvSpPr>
            <a:spLocks noGrp="1"/>
          </p:cNvSpPr>
          <p:nvPr>
            <p:ph type="body" sz="quarter" idx="33"/>
          </p:nvPr>
        </p:nvSpPr>
        <p:spPr>
          <a:xfrm>
            <a:off x="819779" y="5049898"/>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9" name="Text Placeholder 19"/>
          <p:cNvSpPr>
            <a:spLocks noGrp="1"/>
          </p:cNvSpPr>
          <p:nvPr>
            <p:ph type="body" sz="quarter" idx="34"/>
          </p:nvPr>
        </p:nvSpPr>
        <p:spPr>
          <a:xfrm>
            <a:off x="4445938" y="5049898"/>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40" name="Text Placeholder 19"/>
          <p:cNvSpPr>
            <a:spLocks noGrp="1"/>
          </p:cNvSpPr>
          <p:nvPr>
            <p:ph type="body" sz="quarter" idx="35"/>
          </p:nvPr>
        </p:nvSpPr>
        <p:spPr>
          <a:xfrm>
            <a:off x="8067649" y="5049898"/>
            <a:ext cx="3309551" cy="1574590"/>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30967290"/>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hart layout: Line graph">
    <p:spTree>
      <p:nvGrpSpPr>
        <p:cNvPr id="1" name=""/>
        <p:cNvGrpSpPr/>
        <p:nvPr/>
      </p:nvGrpSpPr>
      <p:grpSpPr>
        <a:xfrm>
          <a:off x="0" y="0"/>
          <a:ext cx="0" cy="0"/>
          <a:chOff x="0" y="0"/>
          <a:chExt cx="0" cy="0"/>
        </a:xfrm>
      </p:grpSpPr>
      <p:sp>
        <p:nvSpPr>
          <p:cNvPr id="15" name="Shape 53"/>
          <p:cNvSpPr>
            <a:spLocks noGrp="1"/>
          </p:cNvSpPr>
          <p:nvPr>
            <p:ph type="title" hasCustomPrompt="1"/>
          </p:nvPr>
        </p:nvSpPr>
        <p:spPr>
          <a:xfrm>
            <a:off x="609600" y="897439"/>
            <a:ext cx="10972800" cy="534555"/>
          </a:xfrm>
          <a:prstGeom prst="rect">
            <a:avLst/>
          </a:prstGeom>
        </p:spPr>
        <p:txBody>
          <a:bodyPr lIns="0" tIns="0" rIns="0" bIns="0" anchor="t"/>
          <a:lstStyle>
            <a:lvl1pPr algn="l">
              <a:defRPr sz="3200">
                <a:solidFill>
                  <a:srgbClr val="000000"/>
                </a:solidFill>
              </a:defRPr>
            </a:lvl1pPr>
          </a:lstStyle>
          <a:p>
            <a:r>
              <a:rPr lang="en-US" sz="3200" dirty="0"/>
              <a:t>Slide title, </a:t>
            </a:r>
            <a:r>
              <a:rPr lang="en-US" sz="3200" dirty="0" err="1"/>
              <a:t>Lato</a:t>
            </a:r>
            <a:r>
              <a:rPr lang="en-US" sz="3200" dirty="0"/>
              <a:t> Light, 32 pt.</a:t>
            </a:r>
            <a:endParaRPr dirty="0"/>
          </a:p>
        </p:txBody>
      </p:sp>
      <p:sp>
        <p:nvSpPr>
          <p:cNvPr id="4" name="Chart Placeholder 3"/>
          <p:cNvSpPr>
            <a:spLocks noGrp="1"/>
          </p:cNvSpPr>
          <p:nvPr>
            <p:ph type="chart" sz="quarter" idx="11"/>
          </p:nvPr>
        </p:nvSpPr>
        <p:spPr>
          <a:xfrm>
            <a:off x="609602" y="2203705"/>
            <a:ext cx="10972799" cy="4179383"/>
          </a:xfrm>
        </p:spPr>
        <p:txBody>
          <a:bodyPr/>
          <a:lstStyle>
            <a:lvl1pPr marL="0" indent="0">
              <a:buNone/>
              <a:defRPr>
                <a:solidFill>
                  <a:srgbClr val="636D78"/>
                </a:solidFill>
              </a:defRPr>
            </a:lvl1pPr>
          </a:lstStyle>
          <a:p>
            <a:endParaRPr lang="en-US" dirty="0"/>
          </a:p>
        </p:txBody>
      </p:sp>
      <p:sp>
        <p:nvSpPr>
          <p:cNvPr id="14"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0D6"/>
                </a:solidFill>
                <a:effectLst/>
                <a:uFillTx/>
                <a:latin typeface="+mn-lt"/>
                <a:ea typeface="Lato Light" charset="0"/>
                <a:cs typeface="Lato Light" charset="0"/>
                <a:sym typeface="BrownStd-Light"/>
              </a:defRPr>
            </a:lvl1pPr>
          </a:lstStyle>
          <a:p>
            <a:pPr lvl="0"/>
            <a:r>
              <a:rPr lang="en-US" dirty="0"/>
              <a:t>Subtitle</a:t>
            </a:r>
          </a:p>
        </p:txBody>
      </p:sp>
      <p:cxnSp>
        <p:nvCxnSpPr>
          <p:cNvPr id="16" name="Straight Connector 15"/>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5" name="Text Placeholder 4"/>
          <p:cNvSpPr>
            <a:spLocks noGrp="1"/>
          </p:cNvSpPr>
          <p:nvPr>
            <p:ph type="body" sz="quarter" idx="12"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extLst>
      <p:ext uri="{BB962C8B-B14F-4D97-AF65-F5344CB8AC3E}">
        <p14:creationId xmlns:p14="http://schemas.microsoft.com/office/powerpoint/2010/main" val="156470582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layout 3: Two columns">
    <p:spTree>
      <p:nvGrpSpPr>
        <p:cNvPr id="1" name=""/>
        <p:cNvGrpSpPr/>
        <p:nvPr/>
      </p:nvGrpSpPr>
      <p:grpSpPr>
        <a:xfrm>
          <a:off x="0" y="0"/>
          <a:ext cx="0" cy="0"/>
          <a:chOff x="0" y="0"/>
          <a:chExt cx="0" cy="0"/>
        </a:xfrm>
      </p:grpSpPr>
      <p:sp>
        <p:nvSpPr>
          <p:cNvPr id="13"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2"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Shape 54"/>
          <p:cNvSpPr>
            <a:spLocks noGrp="1"/>
          </p:cNvSpPr>
          <p:nvPr>
            <p:ph type="body" idx="1" hasCustomPrompt="1"/>
          </p:nvPr>
        </p:nvSpPr>
        <p:spPr>
          <a:xfrm>
            <a:off x="609601" y="2097024"/>
            <a:ext cx="5325977"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
        <p:nvSpPr>
          <p:cNvPr id="10" name="Shape 54"/>
          <p:cNvSpPr>
            <a:spLocks noGrp="1"/>
          </p:cNvSpPr>
          <p:nvPr>
            <p:ph type="body" idx="12" hasCustomPrompt="1"/>
          </p:nvPr>
        </p:nvSpPr>
        <p:spPr>
          <a:xfrm>
            <a:off x="6235530" y="2097024"/>
            <a:ext cx="5346871"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cSld>
  <p:clrMapOvr>
    <a:masterClrMapping/>
  </p:clrMapOvr>
  <p:transition spd="med"/>
  <p:extLst mod="1">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Headline/Subhead w/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609600" y="2566779"/>
            <a:ext cx="10972800" cy="3557575"/>
          </a:xfrm>
        </p:spPr>
        <p:txBody>
          <a:bodyPr lIns="228600" rIns="228600" anchor="t"/>
          <a:lstStyle>
            <a:lvl1pPr>
              <a:defRPr lang="en-US" dirty="0"/>
            </a:lvl1pPr>
          </a:lstStyle>
          <a:p>
            <a:pPr marL="0" lvl="0" indent="0">
              <a:buNone/>
            </a:pPr>
            <a:endParaRPr lang="en-US" dirty="0"/>
          </a:p>
        </p:txBody>
      </p:sp>
      <p:sp>
        <p:nvSpPr>
          <p:cNvPr id="7" name="Shape 53"/>
          <p:cNvSpPr>
            <a:spLocks noGrp="1"/>
          </p:cNvSpPr>
          <p:nvPr>
            <p:ph type="title" hasCustomPrompt="1"/>
          </p:nvPr>
        </p:nvSpPr>
        <p:spPr>
          <a:xfrm>
            <a:off x="609600" y="897440"/>
            <a:ext cx="10972800" cy="546732"/>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6" name="Text Placeholder 2"/>
          <p:cNvSpPr>
            <a:spLocks noGrp="1"/>
          </p:cNvSpPr>
          <p:nvPr>
            <p:ph type="body" sz="quarter" idx="10" hasCustomPrompt="1"/>
          </p:nvPr>
        </p:nvSpPr>
        <p:spPr>
          <a:xfrm>
            <a:off x="612478" y="1432912"/>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Text Placeholder 4"/>
          <p:cNvSpPr>
            <a:spLocks noGrp="1"/>
          </p:cNvSpPr>
          <p:nvPr>
            <p:ph type="body" sz="quarter" idx="13"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extLst>
      <p:ext uri="{BB962C8B-B14F-4D97-AF65-F5344CB8AC3E}">
        <p14:creationId xmlns:p14="http://schemas.microsoft.com/office/powerpoint/2010/main" val="3630935543"/>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hart: Big number">
    <p:spTree>
      <p:nvGrpSpPr>
        <p:cNvPr id="1" name=""/>
        <p:cNvGrpSpPr/>
        <p:nvPr/>
      </p:nvGrpSpPr>
      <p:grpSpPr>
        <a:xfrm>
          <a:off x="0" y="0"/>
          <a:ext cx="0" cy="0"/>
          <a:chOff x="0" y="0"/>
          <a:chExt cx="0" cy="0"/>
        </a:xfrm>
      </p:grpSpPr>
      <p:sp>
        <p:nvSpPr>
          <p:cNvPr id="15" name="Shape 53"/>
          <p:cNvSpPr>
            <a:spLocks noGrp="1"/>
          </p:cNvSpPr>
          <p:nvPr>
            <p:ph type="title" hasCustomPrompt="1"/>
          </p:nvPr>
        </p:nvSpPr>
        <p:spPr>
          <a:xfrm>
            <a:off x="609600" y="897439"/>
            <a:ext cx="10972800" cy="534555"/>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4"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3" name="Text Placeholder 2"/>
          <p:cNvSpPr>
            <a:spLocks noGrp="1"/>
          </p:cNvSpPr>
          <p:nvPr>
            <p:ph type="body" sz="quarter" idx="14" hasCustomPrompt="1"/>
          </p:nvPr>
        </p:nvSpPr>
        <p:spPr>
          <a:xfrm>
            <a:off x="1264345" y="2364318"/>
            <a:ext cx="4677833" cy="1172633"/>
          </a:xfrm>
        </p:spPr>
        <p:txBody>
          <a:bodyPr rIns="0" anchor="b"/>
          <a:lstStyle>
            <a:lvl1pPr marL="0" indent="0" algn="ctr">
              <a:buFontTx/>
              <a:buNone/>
              <a:defRPr sz="6400">
                <a:solidFill>
                  <a:srgbClr val="151F26"/>
                </a:solidFill>
                <a:latin typeface="+mj-lt"/>
              </a:defRPr>
            </a:lvl1pPr>
          </a:lstStyle>
          <a:p>
            <a:pPr lvl="0"/>
            <a:r>
              <a:rPr lang="en-US" dirty="0"/>
              <a:t>Big number</a:t>
            </a:r>
          </a:p>
        </p:txBody>
      </p:sp>
      <p:sp>
        <p:nvSpPr>
          <p:cNvPr id="6" name="Text Placeholder 5"/>
          <p:cNvSpPr>
            <a:spLocks noGrp="1"/>
          </p:cNvSpPr>
          <p:nvPr>
            <p:ph type="body" sz="quarter" idx="15" hasCustomPrompt="1"/>
          </p:nvPr>
        </p:nvSpPr>
        <p:spPr>
          <a:xfrm>
            <a:off x="1264345" y="3536951"/>
            <a:ext cx="4677833" cy="499533"/>
          </a:xfrm>
        </p:spPr>
        <p:txBody>
          <a:bodyPr rIns="0" anchor="t"/>
          <a:lstStyle>
            <a:lvl1pPr marL="0" indent="0" algn="ctr">
              <a:spcAft>
                <a:spcPts val="0"/>
              </a:spcAft>
              <a:buNone/>
              <a:defRPr>
                <a:solidFill>
                  <a:srgbClr val="72848E"/>
                </a:solidFill>
              </a:defRPr>
            </a:lvl1pPr>
            <a:lvl2pPr marL="317492" indent="0" algn="ctr">
              <a:buNone/>
              <a:defRPr>
                <a:solidFill>
                  <a:srgbClr val="0061D5"/>
                </a:solidFill>
              </a:defRPr>
            </a:lvl2pPr>
            <a:lvl3pPr marL="634984" indent="0" algn="ctr">
              <a:buNone/>
              <a:defRPr>
                <a:solidFill>
                  <a:srgbClr val="0061D5"/>
                </a:solidFill>
              </a:defRPr>
            </a:lvl3pPr>
            <a:lvl4pPr marL="952476" indent="0" algn="ctr">
              <a:buNone/>
              <a:defRPr>
                <a:solidFill>
                  <a:srgbClr val="0061D5"/>
                </a:solidFill>
              </a:defRPr>
            </a:lvl4pPr>
            <a:lvl5pPr marL="1269968" indent="0" algn="ctr">
              <a:buNone/>
              <a:defRPr>
                <a:solidFill>
                  <a:srgbClr val="0061D5"/>
                </a:solidFill>
              </a:defRPr>
            </a:lvl5pPr>
          </a:lstStyle>
          <a:p>
            <a:pPr lvl="0"/>
            <a:r>
              <a:rPr lang="en-US" dirty="0"/>
              <a:t>Caption</a:t>
            </a:r>
          </a:p>
        </p:txBody>
      </p:sp>
      <p:sp>
        <p:nvSpPr>
          <p:cNvPr id="19" name="Text Placeholder 2"/>
          <p:cNvSpPr>
            <a:spLocks noGrp="1"/>
          </p:cNvSpPr>
          <p:nvPr>
            <p:ph type="body" sz="quarter" idx="16" hasCustomPrompt="1"/>
          </p:nvPr>
        </p:nvSpPr>
        <p:spPr>
          <a:xfrm>
            <a:off x="6256894" y="2364318"/>
            <a:ext cx="4677833" cy="1172633"/>
          </a:xfrm>
        </p:spPr>
        <p:txBody>
          <a:bodyPr rIns="0" anchor="b"/>
          <a:lstStyle>
            <a:lvl1pPr marL="0" indent="0" algn="ctr">
              <a:buFontTx/>
              <a:buNone/>
              <a:defRPr sz="6400">
                <a:solidFill>
                  <a:srgbClr val="151F26"/>
                </a:solidFill>
                <a:latin typeface="+mj-lt"/>
              </a:defRPr>
            </a:lvl1pPr>
          </a:lstStyle>
          <a:p>
            <a:pPr lvl="0"/>
            <a:r>
              <a:rPr lang="en-US" dirty="0"/>
              <a:t>Big number</a:t>
            </a:r>
          </a:p>
        </p:txBody>
      </p:sp>
      <p:sp>
        <p:nvSpPr>
          <p:cNvPr id="20" name="Text Placeholder 5"/>
          <p:cNvSpPr>
            <a:spLocks noGrp="1"/>
          </p:cNvSpPr>
          <p:nvPr>
            <p:ph type="body" sz="quarter" idx="17" hasCustomPrompt="1"/>
          </p:nvPr>
        </p:nvSpPr>
        <p:spPr>
          <a:xfrm>
            <a:off x="6256894" y="3536951"/>
            <a:ext cx="4677833" cy="499533"/>
          </a:xfrm>
        </p:spPr>
        <p:txBody>
          <a:bodyPr rIns="0" anchor="t"/>
          <a:lstStyle>
            <a:lvl1pPr marL="0" indent="0" algn="ctr">
              <a:spcAft>
                <a:spcPts val="0"/>
              </a:spcAft>
              <a:buNone/>
              <a:defRPr>
                <a:solidFill>
                  <a:srgbClr val="72848E"/>
                </a:solidFill>
              </a:defRPr>
            </a:lvl1pPr>
            <a:lvl2pPr marL="317492" indent="0" algn="ctr">
              <a:buNone/>
              <a:defRPr>
                <a:solidFill>
                  <a:srgbClr val="0061D5"/>
                </a:solidFill>
              </a:defRPr>
            </a:lvl2pPr>
            <a:lvl3pPr marL="634984" indent="0" algn="ctr">
              <a:buNone/>
              <a:defRPr>
                <a:solidFill>
                  <a:srgbClr val="0061D5"/>
                </a:solidFill>
              </a:defRPr>
            </a:lvl3pPr>
            <a:lvl4pPr marL="952476" indent="0" algn="ctr">
              <a:buNone/>
              <a:defRPr>
                <a:solidFill>
                  <a:srgbClr val="0061D5"/>
                </a:solidFill>
              </a:defRPr>
            </a:lvl4pPr>
            <a:lvl5pPr marL="1269968" indent="0" algn="ctr">
              <a:buNone/>
              <a:defRPr>
                <a:solidFill>
                  <a:srgbClr val="0061D5"/>
                </a:solidFill>
              </a:defRPr>
            </a:lvl5pPr>
          </a:lstStyle>
          <a:p>
            <a:pPr lvl="0"/>
            <a:r>
              <a:rPr lang="en-US" dirty="0"/>
              <a:t>Caption</a:t>
            </a:r>
          </a:p>
        </p:txBody>
      </p:sp>
      <p:sp>
        <p:nvSpPr>
          <p:cNvPr id="5" name="Text Placeholder 4"/>
          <p:cNvSpPr>
            <a:spLocks noGrp="1"/>
          </p:cNvSpPr>
          <p:nvPr>
            <p:ph type="body" sz="quarter" idx="19" hasCustomPrompt="1"/>
          </p:nvPr>
        </p:nvSpPr>
        <p:spPr>
          <a:xfrm>
            <a:off x="1263652" y="6273800"/>
            <a:ext cx="4677833" cy="304800"/>
          </a:xfrm>
        </p:spPr>
        <p:txBody>
          <a:bodyPr/>
          <a:lstStyle>
            <a:lvl1pPr marL="0" indent="0" algn="ctr">
              <a:buNone/>
              <a:defRPr sz="1000" baseline="0"/>
            </a:lvl1pPr>
          </a:lstStyle>
          <a:p>
            <a:pPr lvl="0"/>
            <a:r>
              <a:rPr lang="en-US" dirty="0"/>
              <a:t>Source: Info here</a:t>
            </a:r>
          </a:p>
        </p:txBody>
      </p:sp>
      <p:sp>
        <p:nvSpPr>
          <p:cNvPr id="8" name="Text Placeholder 7"/>
          <p:cNvSpPr>
            <a:spLocks noGrp="1"/>
          </p:cNvSpPr>
          <p:nvPr>
            <p:ph type="body" sz="quarter" idx="20" hasCustomPrompt="1"/>
          </p:nvPr>
        </p:nvSpPr>
        <p:spPr>
          <a:xfrm>
            <a:off x="6256868" y="6273800"/>
            <a:ext cx="4677833" cy="304800"/>
          </a:xfrm>
        </p:spPr>
        <p:txBody>
          <a:bodyPr/>
          <a:lstStyle>
            <a:lvl1pPr marL="0" indent="0" algn="ctr">
              <a:buNone/>
              <a:defRPr sz="1000">
                <a:solidFill>
                  <a:srgbClr val="636D78"/>
                </a:solidFill>
              </a:defRPr>
            </a:lvl1pPr>
          </a:lstStyle>
          <a:p>
            <a:pPr lvl="0"/>
            <a:r>
              <a:rPr lang="en-US" dirty="0"/>
              <a:t>Source: Info here</a:t>
            </a:r>
          </a:p>
        </p:txBody>
      </p:sp>
    </p:spTree>
    <p:extLst>
      <p:ext uri="{BB962C8B-B14F-4D97-AF65-F5344CB8AC3E}">
        <p14:creationId xmlns:p14="http://schemas.microsoft.com/office/powerpoint/2010/main" val="890029532"/>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Chart: Big number">
    <p:spTree>
      <p:nvGrpSpPr>
        <p:cNvPr id="1" name=""/>
        <p:cNvGrpSpPr/>
        <p:nvPr/>
      </p:nvGrpSpPr>
      <p:grpSpPr>
        <a:xfrm>
          <a:off x="0" y="0"/>
          <a:ext cx="0" cy="0"/>
          <a:chOff x="0" y="0"/>
          <a:chExt cx="0" cy="0"/>
        </a:xfrm>
      </p:grpSpPr>
      <p:sp>
        <p:nvSpPr>
          <p:cNvPr id="23" name="Text Placeholder 19"/>
          <p:cNvSpPr>
            <a:spLocks noGrp="1"/>
          </p:cNvSpPr>
          <p:nvPr>
            <p:ph type="body" sz="quarter" idx="25" hasCustomPrompt="1"/>
          </p:nvPr>
        </p:nvSpPr>
        <p:spPr>
          <a:xfrm>
            <a:off x="619353" y="1767417"/>
            <a:ext cx="4879749" cy="2580216"/>
          </a:xfrm>
        </p:spPr>
        <p:txBody>
          <a:bodyPr/>
          <a:lstStyle>
            <a:lvl1pPr marL="0" indent="0">
              <a:lnSpc>
                <a:spcPct val="110000"/>
              </a:lnSpc>
              <a:buFontTx/>
              <a:buNone/>
              <a:defRPr sz="3200">
                <a:solidFill>
                  <a:srgbClr val="151F26"/>
                </a:solidFill>
                <a:latin typeface="+mj-lt"/>
              </a:defRPr>
            </a:lvl1pPr>
          </a:lstStyle>
          <a:p>
            <a:pPr hangingPunct="1"/>
            <a:r>
              <a:rPr lang="en-US" dirty="0"/>
              <a:t>Slide title, </a:t>
            </a:r>
            <a:br>
              <a:rPr lang="en-US" dirty="0"/>
            </a:br>
            <a:r>
              <a:rPr lang="en-US" dirty="0" err="1"/>
              <a:t>Lato</a:t>
            </a:r>
            <a:r>
              <a:rPr lang="en-US" dirty="0"/>
              <a:t> Light, 32 pt.</a:t>
            </a:r>
          </a:p>
        </p:txBody>
      </p:sp>
      <p:sp>
        <p:nvSpPr>
          <p:cNvPr id="10" name="Shape 73"/>
          <p:cNvSpPr>
            <a:spLocks noGrp="1"/>
          </p:cNvSpPr>
          <p:nvPr>
            <p:ph type="body" sz="quarter" idx="1" hasCustomPrompt="1"/>
          </p:nvPr>
        </p:nvSpPr>
        <p:spPr>
          <a:xfrm>
            <a:off x="6400800" y="1400562"/>
            <a:ext cx="5181600" cy="5178039"/>
          </a:xfrm>
          <a:prstGeom prst="rect">
            <a:avLst/>
          </a:prstGeom>
        </p:spPr>
        <p:txBody>
          <a:bodyPr lIns="0" tIns="0" rIns="0" bIns="0" anchor="t"/>
          <a:lstStyle>
            <a:lvl1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1pPr>
            <a:lvl2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2pPr>
            <a:lvl3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3pPr>
            <a:lvl4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4pPr>
            <a:lvl5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11" name="Text Placeholder 2"/>
          <p:cNvSpPr>
            <a:spLocks noGrp="1"/>
          </p:cNvSpPr>
          <p:nvPr>
            <p:ph type="body" sz="quarter" idx="13" hasCustomPrompt="1"/>
          </p:nvPr>
        </p:nvSpPr>
        <p:spPr>
          <a:xfrm>
            <a:off x="619353" y="1400562"/>
            <a:ext cx="4879749" cy="366855"/>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2" name="Picture Placeholder 23"/>
          <p:cNvSpPr>
            <a:spLocks noGrp="1"/>
          </p:cNvSpPr>
          <p:nvPr>
            <p:ph type="pic" sz="quarter" idx="19"/>
          </p:nvPr>
        </p:nvSpPr>
        <p:spPr>
          <a:xfrm>
            <a:off x="5791201" y="1400561"/>
            <a:ext cx="317500" cy="319616"/>
          </a:xfrm>
          <a:solidFill>
            <a:srgbClr val="FFFFFF"/>
          </a:solidFill>
        </p:spPr>
        <p:txBody>
          <a:bodyPr/>
          <a:lstStyle>
            <a:lvl1pPr>
              <a:defRPr sz="1067">
                <a:solidFill>
                  <a:schemeClr val="bg1"/>
                </a:solidFill>
              </a:defRPr>
            </a:lvl1pPr>
          </a:lstStyle>
          <a:p>
            <a:endParaRPr lang="en-US" dirty="0"/>
          </a:p>
        </p:txBody>
      </p:sp>
      <p:sp>
        <p:nvSpPr>
          <p:cNvPr id="13" name="Picture Placeholder 23"/>
          <p:cNvSpPr>
            <a:spLocks noGrp="1"/>
          </p:cNvSpPr>
          <p:nvPr>
            <p:ph type="pic" sz="quarter" idx="21"/>
          </p:nvPr>
        </p:nvSpPr>
        <p:spPr>
          <a:xfrm>
            <a:off x="5791201" y="1880814"/>
            <a:ext cx="317500" cy="319616"/>
          </a:xfrm>
          <a:solidFill>
            <a:srgbClr val="FFFFFF"/>
          </a:solidFill>
        </p:spPr>
        <p:txBody>
          <a:bodyPr/>
          <a:lstStyle>
            <a:lvl1pPr>
              <a:defRPr sz="1067">
                <a:solidFill>
                  <a:schemeClr val="bg1"/>
                </a:solidFill>
              </a:defRPr>
            </a:lvl1pPr>
          </a:lstStyle>
          <a:p>
            <a:endParaRPr lang="en-US" dirty="0"/>
          </a:p>
        </p:txBody>
      </p:sp>
      <p:sp>
        <p:nvSpPr>
          <p:cNvPr id="18" name="Picture Placeholder 23"/>
          <p:cNvSpPr>
            <a:spLocks noGrp="1"/>
          </p:cNvSpPr>
          <p:nvPr>
            <p:ph type="pic" sz="quarter" idx="22"/>
          </p:nvPr>
        </p:nvSpPr>
        <p:spPr>
          <a:xfrm>
            <a:off x="5791201" y="2361067"/>
            <a:ext cx="317500" cy="319616"/>
          </a:xfrm>
          <a:solidFill>
            <a:srgbClr val="FFFFFF"/>
          </a:solidFill>
        </p:spPr>
        <p:txBody>
          <a:bodyPr/>
          <a:lstStyle>
            <a:lvl1pPr>
              <a:defRPr sz="1067">
                <a:solidFill>
                  <a:schemeClr val="bg1"/>
                </a:solidFill>
              </a:defRPr>
            </a:lvl1pPr>
          </a:lstStyle>
          <a:p>
            <a:endParaRPr lang="en-US" dirty="0"/>
          </a:p>
        </p:txBody>
      </p:sp>
      <p:sp>
        <p:nvSpPr>
          <p:cNvPr id="21" name="Picture Placeholder 23"/>
          <p:cNvSpPr>
            <a:spLocks noGrp="1"/>
          </p:cNvSpPr>
          <p:nvPr>
            <p:ph type="pic" sz="quarter" idx="23"/>
          </p:nvPr>
        </p:nvSpPr>
        <p:spPr>
          <a:xfrm>
            <a:off x="5791201" y="2841320"/>
            <a:ext cx="317500" cy="319616"/>
          </a:xfrm>
          <a:solidFill>
            <a:srgbClr val="FFFFFF"/>
          </a:solidFill>
        </p:spPr>
        <p:txBody>
          <a:bodyPr/>
          <a:lstStyle>
            <a:lvl1pPr>
              <a:defRPr sz="1067">
                <a:solidFill>
                  <a:schemeClr val="bg1"/>
                </a:solidFill>
              </a:defRPr>
            </a:lvl1pPr>
          </a:lstStyle>
          <a:p>
            <a:endParaRPr lang="en-US" dirty="0"/>
          </a:p>
        </p:txBody>
      </p:sp>
      <p:sp>
        <p:nvSpPr>
          <p:cNvPr id="22" name="Picture Placeholder 23"/>
          <p:cNvSpPr>
            <a:spLocks noGrp="1"/>
          </p:cNvSpPr>
          <p:nvPr>
            <p:ph type="pic" sz="quarter" idx="24"/>
          </p:nvPr>
        </p:nvSpPr>
        <p:spPr>
          <a:xfrm>
            <a:off x="5791201" y="3321573"/>
            <a:ext cx="317500" cy="319616"/>
          </a:xfrm>
          <a:solidFill>
            <a:srgbClr val="FFFFFF"/>
          </a:solidFill>
        </p:spPr>
        <p:txBody>
          <a:bodyPr/>
          <a:lstStyle>
            <a:lvl1pPr>
              <a:defRPr sz="1067">
                <a:solidFill>
                  <a:schemeClr val="bg1"/>
                </a:solidFill>
              </a:defRPr>
            </a:lvl1pPr>
          </a:lstStyle>
          <a:p>
            <a:endParaRPr lang="en-US" dirty="0"/>
          </a:p>
        </p:txBody>
      </p:sp>
    </p:spTree>
    <p:extLst>
      <p:ext uri="{BB962C8B-B14F-4D97-AF65-F5344CB8AC3E}">
        <p14:creationId xmlns:p14="http://schemas.microsoft.com/office/powerpoint/2010/main" val="2195498646"/>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Chart: Big number">
    <p:spTree>
      <p:nvGrpSpPr>
        <p:cNvPr id="1" name=""/>
        <p:cNvGrpSpPr/>
        <p:nvPr/>
      </p:nvGrpSpPr>
      <p:grpSpPr>
        <a:xfrm>
          <a:off x="0" y="0"/>
          <a:ext cx="0" cy="0"/>
          <a:chOff x="0" y="0"/>
          <a:chExt cx="0" cy="0"/>
        </a:xfrm>
      </p:grpSpPr>
      <p:cxnSp>
        <p:nvCxnSpPr>
          <p:cNvPr id="16" name="Straight Connector 15"/>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4" name="Text Placeholder 19"/>
          <p:cNvSpPr>
            <a:spLocks noGrp="1"/>
          </p:cNvSpPr>
          <p:nvPr>
            <p:ph type="body" sz="quarter" idx="25" hasCustomPrompt="1"/>
          </p:nvPr>
        </p:nvSpPr>
        <p:spPr>
          <a:xfrm>
            <a:off x="619353" y="1767417"/>
            <a:ext cx="5171845" cy="2580216"/>
          </a:xfrm>
        </p:spPr>
        <p:txBody>
          <a:bodyPr/>
          <a:lstStyle>
            <a:lvl1pPr marL="0" indent="0">
              <a:lnSpc>
                <a:spcPct val="110000"/>
              </a:lnSpc>
              <a:buFontTx/>
              <a:buNone/>
              <a:defRPr sz="3200">
                <a:solidFill>
                  <a:srgbClr val="151F26"/>
                </a:solidFill>
                <a:latin typeface="+mj-lt"/>
              </a:defRPr>
            </a:lvl1pPr>
          </a:lstStyle>
          <a:p>
            <a:pPr hangingPunct="1"/>
            <a:r>
              <a:rPr lang="en-US" dirty="0"/>
              <a:t>Slide title, </a:t>
            </a:r>
            <a:br>
              <a:rPr lang="en-US" dirty="0"/>
            </a:br>
            <a:r>
              <a:rPr lang="en-US" dirty="0" err="1"/>
              <a:t>Lato</a:t>
            </a:r>
            <a:r>
              <a:rPr lang="en-US" dirty="0"/>
              <a:t> Light, 32 pt.</a:t>
            </a:r>
          </a:p>
        </p:txBody>
      </p:sp>
      <p:sp>
        <p:nvSpPr>
          <p:cNvPr id="15" name="Shape 73"/>
          <p:cNvSpPr>
            <a:spLocks noGrp="1"/>
          </p:cNvSpPr>
          <p:nvPr>
            <p:ph type="body" sz="quarter" idx="1" hasCustomPrompt="1"/>
          </p:nvPr>
        </p:nvSpPr>
        <p:spPr>
          <a:xfrm>
            <a:off x="6165669" y="1400562"/>
            <a:ext cx="4749212" cy="4762903"/>
          </a:xfrm>
          <a:prstGeom prst="rect">
            <a:avLst/>
          </a:prstGeom>
        </p:spPr>
        <p:txBody>
          <a:bodyPr lIns="0" tIns="0" rIns="0" bIns="0" anchor="t"/>
          <a:lstStyle>
            <a:lvl1pPr marL="228600" indent="-228600">
              <a:lnSpc>
                <a:spcPct val="100000"/>
              </a:lnSpc>
              <a:spcBef>
                <a:spcPts val="0"/>
              </a:spcBef>
              <a:spcAft>
                <a:spcPts val="1600"/>
              </a:spcAft>
              <a:buClr>
                <a:srgbClr val="0061D5"/>
              </a:buClr>
              <a:buSzPct val="120000"/>
              <a:buFont typeface=".AppleSystemUIFont" charset="0"/>
              <a:buChar char="/"/>
              <a:defRPr sz="1800">
                <a:solidFill>
                  <a:srgbClr val="72848E"/>
                </a:solidFill>
                <a:latin typeface="+mn-lt"/>
                <a:ea typeface="Lato Regular"/>
                <a:cs typeface="Lato Regular"/>
                <a:sym typeface="Lato Regular"/>
              </a:defRPr>
            </a:lvl1pPr>
            <a:lvl2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2pPr>
            <a:lvl3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3pPr>
            <a:lvl4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4pPr>
            <a:lvl5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19" name="Text Placeholder 2"/>
          <p:cNvSpPr>
            <a:spLocks noGrp="1"/>
          </p:cNvSpPr>
          <p:nvPr>
            <p:ph type="body" sz="quarter" idx="10" hasCustomPrompt="1"/>
          </p:nvPr>
        </p:nvSpPr>
        <p:spPr>
          <a:xfrm>
            <a:off x="619353" y="1400562"/>
            <a:ext cx="5171847" cy="366855"/>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163858818"/>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7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4" name="Straight Connector 13"/>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7" name="Shape 54"/>
          <p:cNvSpPr>
            <a:spLocks noGrp="1"/>
          </p:cNvSpPr>
          <p:nvPr>
            <p:ph type="body" idx="1" hasCustomPrompt="1"/>
          </p:nvPr>
        </p:nvSpPr>
        <p:spPr>
          <a:xfrm>
            <a:off x="1105787" y="2578505"/>
            <a:ext cx="4990213"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
        <p:nvSpPr>
          <p:cNvPr id="11"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4" name="Text Placeholder 3"/>
          <p:cNvSpPr>
            <a:spLocks noGrp="1"/>
          </p:cNvSpPr>
          <p:nvPr>
            <p:ph type="body" sz="quarter" idx="20" hasCustomPrompt="1"/>
          </p:nvPr>
        </p:nvSpPr>
        <p:spPr>
          <a:xfrm>
            <a:off x="609601" y="1694689"/>
            <a:ext cx="5486400"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9"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4"/>
          <p:cNvSpPr>
            <a:spLocks noGrp="1"/>
          </p:cNvSpPr>
          <p:nvPr>
            <p:ph type="pic" sz="quarter" idx="24"/>
          </p:nvPr>
        </p:nvSpPr>
        <p:spPr>
          <a:xfrm>
            <a:off x="7827434" y="1953127"/>
            <a:ext cx="1985433" cy="3306791"/>
          </a:xfrm>
        </p:spPr>
        <p:txBody>
          <a:bodyPr/>
          <a:lstStyle>
            <a:lvl1pPr>
              <a:lnSpc>
                <a:spcPct val="100000"/>
              </a:lnSpc>
              <a:defRPr/>
            </a:lvl1pPr>
          </a:lstStyle>
          <a:p>
            <a:endParaRPr lang="en-US"/>
          </a:p>
        </p:txBody>
      </p:sp>
    </p:spTree>
    <p:extLst>
      <p:ext uri="{BB962C8B-B14F-4D97-AF65-F5344CB8AC3E}">
        <p14:creationId xmlns:p14="http://schemas.microsoft.com/office/powerpoint/2010/main" val="4199822277"/>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4" name="Straight Connector 13"/>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4" name="Text Placeholder 3"/>
          <p:cNvSpPr>
            <a:spLocks noGrp="1"/>
          </p:cNvSpPr>
          <p:nvPr>
            <p:ph type="body" sz="quarter" idx="20" hasCustomPrompt="1"/>
          </p:nvPr>
        </p:nvSpPr>
        <p:spPr>
          <a:xfrm>
            <a:off x="609669" y="1696723"/>
            <a:ext cx="54863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5" name="Picture Placeholder 4"/>
          <p:cNvSpPr>
            <a:spLocks noGrp="1"/>
          </p:cNvSpPr>
          <p:nvPr>
            <p:ph type="pic" sz="quarter" idx="21"/>
          </p:nvPr>
        </p:nvSpPr>
        <p:spPr>
          <a:xfrm>
            <a:off x="7827434" y="1953127"/>
            <a:ext cx="1985433" cy="3306791"/>
          </a:xfrm>
        </p:spPr>
        <p:txBody>
          <a:bodyPr/>
          <a:lstStyle>
            <a:lvl1pPr>
              <a:lnSpc>
                <a:spcPct val="100000"/>
              </a:lnSpc>
              <a:defRPr/>
            </a:lvl1pPr>
          </a:lstStyle>
          <a:p>
            <a:endParaRPr lang="en-US"/>
          </a:p>
        </p:txBody>
      </p:sp>
      <p:sp>
        <p:nvSpPr>
          <p:cNvPr id="13"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718458733"/>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2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11" name="Shape 73"/>
          <p:cNvSpPr>
            <a:spLocks noGrp="1"/>
          </p:cNvSpPr>
          <p:nvPr>
            <p:ph type="body" sz="quarter" idx="1" hasCustomPrompt="1"/>
          </p:nvPr>
        </p:nvSpPr>
        <p:spPr>
          <a:xfrm>
            <a:off x="609601" y="2572512"/>
            <a:ext cx="5486401" cy="3811016"/>
          </a:xfrm>
          <a:prstGeom prst="rect">
            <a:avLst/>
          </a:prstGeom>
        </p:spPr>
        <p:txBody>
          <a:bodyPr lIns="0" tIns="0" rIns="0" bIns="0" anchor="t">
            <a:noAutofit/>
          </a:bodyPr>
          <a:lstStyle>
            <a:lvl1pPr marL="228600" marR="0" indent="-228600"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67"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13" name="Text Placeholder 2"/>
          <p:cNvSpPr>
            <a:spLocks noGrp="1"/>
          </p:cNvSpPr>
          <p:nvPr>
            <p:ph type="body" sz="quarter" idx="10" hasCustomPrompt="1"/>
          </p:nvPr>
        </p:nvSpPr>
        <p:spPr>
          <a:xfrm>
            <a:off x="609600" y="1400562"/>
            <a:ext cx="54766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7" name="Text Placeholder 3"/>
          <p:cNvSpPr>
            <a:spLocks noGrp="1"/>
          </p:cNvSpPr>
          <p:nvPr>
            <p:ph type="body" sz="quarter" idx="20" hasCustomPrompt="1"/>
          </p:nvPr>
        </p:nvSpPr>
        <p:spPr>
          <a:xfrm>
            <a:off x="609669" y="1696723"/>
            <a:ext cx="54863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6" name="Picture Placeholder 4"/>
          <p:cNvSpPr>
            <a:spLocks noGrp="1"/>
          </p:cNvSpPr>
          <p:nvPr>
            <p:ph type="pic" sz="quarter" idx="21"/>
          </p:nvPr>
        </p:nvSpPr>
        <p:spPr>
          <a:xfrm>
            <a:off x="7827434" y="1953127"/>
            <a:ext cx="1985433" cy="3306791"/>
          </a:xfrm>
        </p:spPr>
        <p:txBody>
          <a:bodyPr/>
          <a:lstStyle>
            <a:lvl1pPr>
              <a:lnSpc>
                <a:spcPct val="100000"/>
              </a:lnSpc>
              <a:defRPr/>
            </a:lvl1pPr>
          </a:lstStyle>
          <a:p>
            <a:endParaRPr lang="en-US"/>
          </a:p>
        </p:txBody>
      </p:sp>
    </p:spTree>
    <p:extLst>
      <p:ext uri="{BB962C8B-B14F-4D97-AF65-F5344CB8AC3E}">
        <p14:creationId xmlns:p14="http://schemas.microsoft.com/office/powerpoint/2010/main" val="3871299404"/>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4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3"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4" name="Text Placeholder 3"/>
          <p:cNvSpPr>
            <a:spLocks noGrp="1"/>
          </p:cNvSpPr>
          <p:nvPr>
            <p:ph type="body" sz="quarter" idx="20" hasCustomPrompt="1"/>
          </p:nvPr>
        </p:nvSpPr>
        <p:spPr>
          <a:xfrm>
            <a:off x="609601" y="1694689"/>
            <a:ext cx="5486400"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5"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7"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9" name="Picture Placeholder 4"/>
          <p:cNvSpPr>
            <a:spLocks noGrp="1"/>
          </p:cNvSpPr>
          <p:nvPr>
            <p:ph type="pic" sz="quarter" idx="24"/>
          </p:nvPr>
        </p:nvSpPr>
        <p:spPr>
          <a:xfrm>
            <a:off x="7227140" y="1553103"/>
            <a:ext cx="3240432" cy="4238560"/>
          </a:xfrm>
        </p:spPr>
        <p:txBody>
          <a:bodyPr rIns="0" anchor="ctr"/>
          <a:lstStyle>
            <a:lvl1pPr marL="0" indent="0" algn="ctr">
              <a:lnSpc>
                <a:spcPct val="100000"/>
              </a:lnSpc>
              <a:buNone/>
              <a:defRPr/>
            </a:lvl1pPr>
          </a:lstStyle>
          <a:p>
            <a:endParaRPr lang="en-US"/>
          </a:p>
        </p:txBody>
      </p:sp>
      <p:sp>
        <p:nvSpPr>
          <p:cNvPr id="20" name="Shape 54"/>
          <p:cNvSpPr>
            <a:spLocks noGrp="1"/>
          </p:cNvSpPr>
          <p:nvPr>
            <p:ph type="body" idx="1" hasCustomPrompt="1"/>
          </p:nvPr>
        </p:nvSpPr>
        <p:spPr>
          <a:xfrm>
            <a:off x="1105787" y="2578505"/>
            <a:ext cx="4990213" cy="3843699"/>
          </a:xfrm>
          <a:prstGeom prst="rect">
            <a:avLst/>
          </a:prstGeom>
        </p:spPr>
        <p:txBody>
          <a:bodyPr lIns="0" anchor="t"/>
          <a:lstStyle>
            <a:lvl1pPr marL="0" indent="0">
              <a:lnSpc>
                <a:spcPct val="100000"/>
              </a:lnSpc>
              <a:spcBef>
                <a:spcPts val="0"/>
              </a:spcBef>
              <a:spcAft>
                <a:spcPts val="16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16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16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245725662"/>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6" name="Text Placeholder 2"/>
          <p:cNvSpPr>
            <a:spLocks noGrp="1"/>
          </p:cNvSpPr>
          <p:nvPr>
            <p:ph type="body" sz="quarter" idx="10" hasCustomPrompt="1"/>
          </p:nvPr>
        </p:nvSpPr>
        <p:spPr>
          <a:xfrm>
            <a:off x="609601" y="1400562"/>
            <a:ext cx="5476077"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2" name="Text Placeholder 3"/>
          <p:cNvSpPr>
            <a:spLocks noGrp="1"/>
          </p:cNvSpPr>
          <p:nvPr>
            <p:ph type="body" sz="quarter" idx="20" hasCustomPrompt="1"/>
          </p:nvPr>
        </p:nvSpPr>
        <p:spPr>
          <a:xfrm>
            <a:off x="609669" y="1696723"/>
            <a:ext cx="54863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4"/>
          <p:cNvSpPr>
            <a:spLocks noGrp="1"/>
          </p:cNvSpPr>
          <p:nvPr>
            <p:ph type="pic" sz="quarter" idx="24"/>
          </p:nvPr>
        </p:nvSpPr>
        <p:spPr>
          <a:xfrm>
            <a:off x="7227140" y="1553103"/>
            <a:ext cx="3240432" cy="4238560"/>
          </a:xfrm>
        </p:spPr>
        <p:txBody>
          <a:bodyPr rIns="0" anchor="ctr"/>
          <a:lstStyle>
            <a:lvl1pPr marL="0" indent="0" algn="ctr">
              <a:buNone/>
              <a:defRPr/>
            </a:lvl1pPr>
          </a:lstStyle>
          <a:p>
            <a:endParaRPr lang="en-US"/>
          </a:p>
        </p:txBody>
      </p:sp>
      <p:sp>
        <p:nvSpPr>
          <p:cNvPr id="10"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283894101"/>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1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2"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228600" marR="0" indent="-228600"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13" name="Text Placeholder 2"/>
          <p:cNvSpPr>
            <a:spLocks noGrp="1"/>
          </p:cNvSpPr>
          <p:nvPr>
            <p:ph type="body" sz="quarter" idx="10" hasCustomPrompt="1"/>
          </p:nvPr>
        </p:nvSpPr>
        <p:spPr>
          <a:xfrm>
            <a:off x="609600" y="1400562"/>
            <a:ext cx="5172384"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5" name="Text Placeholder 3"/>
          <p:cNvSpPr>
            <a:spLocks noGrp="1"/>
          </p:cNvSpPr>
          <p:nvPr>
            <p:ph type="body" sz="quarter" idx="20" hasCustomPrompt="1"/>
          </p:nvPr>
        </p:nvSpPr>
        <p:spPr>
          <a:xfrm>
            <a:off x="609669" y="1696723"/>
            <a:ext cx="51815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Picture Placeholder 4"/>
          <p:cNvSpPr>
            <a:spLocks noGrp="1"/>
          </p:cNvSpPr>
          <p:nvPr>
            <p:ph type="pic" sz="quarter" idx="24"/>
          </p:nvPr>
        </p:nvSpPr>
        <p:spPr>
          <a:xfrm>
            <a:off x="7227140" y="1553103"/>
            <a:ext cx="3240432" cy="4238560"/>
          </a:xfrm>
        </p:spPr>
        <p:txBody>
          <a:bodyPr rIns="0" anchor="ctr"/>
          <a:lstStyle>
            <a:lvl1pPr marL="0" indent="0" algn="ctr">
              <a:buNone/>
              <a:defRPr/>
            </a:lvl1pPr>
          </a:lstStyle>
          <a:p>
            <a:endParaRPr lang="en-US"/>
          </a:p>
        </p:txBody>
      </p:sp>
    </p:spTree>
    <p:extLst>
      <p:ext uri="{BB962C8B-B14F-4D97-AF65-F5344CB8AC3E}">
        <p14:creationId xmlns:p14="http://schemas.microsoft.com/office/powerpoint/2010/main" val="2190685300"/>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theme" Target="../theme/theme2.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theme" Target="../theme/theme3.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9" Type="http://schemas.openxmlformats.org/officeDocument/2006/relationships/slideLayout" Target="../slideLayouts/slideLayout113.xml"/><Relationship Id="rId21" Type="http://schemas.openxmlformats.org/officeDocument/2006/relationships/slideLayout" Target="../slideLayouts/slideLayout95.xml"/><Relationship Id="rId34" Type="http://schemas.openxmlformats.org/officeDocument/2006/relationships/slideLayout" Target="../slideLayouts/slideLayout108.xml"/><Relationship Id="rId42" Type="http://schemas.openxmlformats.org/officeDocument/2006/relationships/theme" Target="../theme/theme4.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41" Type="http://schemas.openxmlformats.org/officeDocument/2006/relationships/slideLayout" Target="../slideLayouts/slideLayout115.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37" Type="http://schemas.openxmlformats.org/officeDocument/2006/relationships/slideLayout" Target="../slideLayouts/slideLayout111.xml"/><Relationship Id="rId40" Type="http://schemas.openxmlformats.org/officeDocument/2006/relationships/slideLayout" Target="../slideLayouts/slideLayout114.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36" Type="http://schemas.openxmlformats.org/officeDocument/2006/relationships/slideLayout" Target="../slideLayouts/slideLayout110.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slideLayout" Target="../slideLayouts/slideLayout109.xml"/><Relationship Id="rId8" Type="http://schemas.openxmlformats.org/officeDocument/2006/relationships/slideLayout" Target="../slideLayouts/slideLayout82.xml"/><Relationship Id="rId3" Type="http://schemas.openxmlformats.org/officeDocument/2006/relationships/slideLayout" Target="../slideLayouts/slideLayout77.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38"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609600" y="897439"/>
            <a:ext cx="10972800" cy="1075172"/>
          </a:xfrm>
          <a:prstGeom prst="rect">
            <a:avLst/>
          </a:prstGeom>
          <a:extLst>
            <a:ext uri="{C572A759-6A51-4108-AA02-DFA0A04FC94B}">
              <ma14:wrappingTextBoxFlag xmlns="" xmlns:ma14="http://schemas.microsoft.com/office/mac/drawingml/2011/main" val="1"/>
            </a:ext>
          </a:extLst>
        </p:spPr>
        <p:txBody>
          <a:bodyPr lIns="0" rIns="228600" anchor="t"/>
          <a:lstStyle/>
          <a:p>
            <a:pPr lvl="0" fontAlgn="auto" hangingPunct="1"/>
            <a:endParaRPr dirty="0"/>
          </a:p>
        </p:txBody>
      </p:sp>
      <p:sp>
        <p:nvSpPr>
          <p:cNvPr id="4" name="Shape 4"/>
          <p:cNvSpPr>
            <a:spLocks noGrp="1"/>
          </p:cNvSpPr>
          <p:nvPr>
            <p:ph type="body" idx="1"/>
          </p:nvPr>
        </p:nvSpPr>
        <p:spPr>
          <a:xfrm>
            <a:off x="609600" y="1968768"/>
            <a:ext cx="10972800" cy="4254233"/>
          </a:xfrm>
          <a:prstGeom prst="rect">
            <a:avLst/>
          </a:prstGeom>
          <a:extLst>
            <a:ext uri="{C572A759-6A51-4108-AA02-DFA0A04FC94B}">
              <ma14:wrappingTextBoxFlag xmlns="" xmlns:ma14="http://schemas.microsoft.com/office/mac/drawingml/2011/main" val="1"/>
            </a:ext>
          </a:extLst>
        </p:spPr>
        <p:txBody>
          <a:bodyPr lIns="0" rIns="228600" anchor="t"/>
          <a:lstStyle/>
          <a:p>
            <a:pPr marL="0" lvl="0" indent="0" rtl="0" fontAlgn="auto" hangingPunct="1">
              <a:spcBef>
                <a:spcPts val="1100"/>
              </a:spcBef>
              <a:buSzTx/>
              <a:buNone/>
            </a:pPr>
            <a:r>
              <a:rPr lang="en-US" dirty="0"/>
              <a:t>Body level one</a:t>
            </a:r>
          </a:p>
          <a:p>
            <a:pPr marL="328697" lvl="1" indent="-201700" rtl="0" fontAlgn="auto" hangingPunct="1">
              <a:spcBef>
                <a:spcPts val="1100"/>
              </a:spcBef>
            </a:pPr>
            <a:r>
              <a:rPr lang="en-US" dirty="0"/>
              <a:t>Body level two</a:t>
            </a:r>
          </a:p>
          <a:p>
            <a:pPr marL="519192" lvl="2" indent="-201700" rtl="0" fontAlgn="auto" hangingPunct="1">
              <a:spcBef>
                <a:spcPts val="1100"/>
              </a:spcBef>
            </a:pPr>
            <a:r>
              <a:rPr lang="en-US" dirty="0"/>
              <a:t>Body level three</a:t>
            </a:r>
          </a:p>
          <a:p>
            <a:pPr marL="709688" lvl="3" indent="-201700" rtl="0" fontAlgn="auto" hangingPunct="1">
              <a:spcBef>
                <a:spcPts val="1100"/>
              </a:spcBef>
            </a:pPr>
            <a:r>
              <a:rPr lang="en-US" dirty="0"/>
              <a:t>Body level four</a:t>
            </a:r>
          </a:p>
          <a:p>
            <a:pPr marL="900183" lvl="4" indent="-201700" rtl="0" fontAlgn="auto" hangingPunct="1">
              <a:spcBef>
                <a:spcPts val="1100"/>
              </a:spcBef>
            </a:pPr>
            <a:r>
              <a:rPr lang="en-US" dirty="0"/>
              <a:t>Body level five</a:t>
            </a:r>
          </a:p>
        </p:txBody>
      </p:sp>
      <p:cxnSp>
        <p:nvCxnSpPr>
          <p:cNvPr id="5" name="Straight Connector 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6" name="Shape 278"/>
          <p:cNvSpPr txBox="1">
            <a:spLocks/>
          </p:cNvSpPr>
          <p:nvPr userDrawn="1"/>
        </p:nvSpPr>
        <p:spPr>
          <a:xfrm>
            <a:off x="6542072" y="409598"/>
            <a:ext cx="5040329" cy="258084"/>
          </a:xfrm>
          <a:prstGeom prst="rect">
            <a:avLst/>
          </a:prstGeom>
          <a:extLst>
            <a:ext uri="{C572A759-6A51-4108-AA02-DFA0A04FC94B}">
              <ma14:wrappingTextBoxFlag xmlns="" xmlns:ma14="http://schemas.microsoft.com/office/mac/drawingml/2011/main" val="1"/>
            </a:ext>
          </a:extLst>
        </p:spPr>
        <p:txBody>
          <a:bodyPr lIns="0" tIns="0" rIns="0" bIns="0" anchor="ctr"/>
          <a:lstStyle>
            <a:lvl1pPr marL="0" marR="0" indent="0" algn="l" defTabSz="309563" rtl="0" latinLnBrk="0">
              <a:lnSpc>
                <a:spcPct val="100000"/>
              </a:lnSpc>
              <a:spcBef>
                <a:spcPts val="0"/>
              </a:spcBef>
              <a:spcAft>
                <a:spcPts val="0"/>
              </a:spcAft>
              <a:buClrTx/>
              <a:buSzTx/>
              <a:buFontTx/>
              <a:buNone/>
              <a:tabLst/>
              <a:defRPr kumimoji="0" sz="28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algn="r" hangingPunct="1">
              <a:lnSpc>
                <a:spcPct val="110000"/>
              </a:lnSpc>
            </a:pPr>
            <a:r>
              <a:rPr lang="en-US" sz="1100" dirty="0">
                <a:solidFill>
                  <a:srgbClr val="72848E"/>
                </a:solidFill>
                <a:latin typeface="Lato" charset="0"/>
                <a:ea typeface="Lato" charset="0"/>
                <a:cs typeface="Lato" charset="0"/>
              </a:rPr>
              <a:t> </a:t>
            </a:r>
            <a:fld id="{D8CAB2CD-AAC9-C249-AC20-73F5B5BEE26C}" type="slidenum">
              <a:rPr lang="en-US" sz="1100" smtClean="0">
                <a:solidFill>
                  <a:srgbClr val="72848E"/>
                </a:solidFill>
                <a:latin typeface="Lato" charset="0"/>
                <a:ea typeface="Lato" charset="0"/>
                <a:cs typeface="Lato" charset="0"/>
              </a:rPr>
              <a:t>‹#›</a:t>
            </a:fld>
            <a:endParaRPr lang="en-US" sz="1100" dirty="0">
              <a:solidFill>
                <a:srgbClr val="72848E"/>
              </a:solidFill>
              <a:latin typeface="Lato" charset="0"/>
              <a:ea typeface="Lato" charset="0"/>
              <a:cs typeface="Lato" charset="0"/>
            </a:endParaRPr>
          </a:p>
        </p:txBody>
      </p:sp>
      <p:sp>
        <p:nvSpPr>
          <p:cNvPr id="7" name="Text Placeholder 5"/>
          <p:cNvSpPr txBox="1">
            <a:spLocks/>
          </p:cNvSpPr>
          <p:nvPr userDrawn="1"/>
        </p:nvSpPr>
        <p:spPr>
          <a:xfrm>
            <a:off x="609599" y="409598"/>
            <a:ext cx="5210628" cy="245533"/>
          </a:xfrm>
          <a:prstGeom prst="rect">
            <a:avLst/>
          </a:prstGeom>
        </p:spPr>
        <p:txBody>
          <a:bodyPr lIns="0"/>
          <a:lstStyle>
            <a:lvl1pPr marL="0" marR="0" indent="0" algn="l" defTabSz="309563" latinLnBrk="0">
              <a:lnSpc>
                <a:spcPct val="110000"/>
              </a:lnSpc>
              <a:spcBef>
                <a:spcPts val="0"/>
              </a:spcBef>
              <a:spcAft>
                <a:spcPts val="600"/>
              </a:spcAft>
              <a:buClrTx/>
              <a:buSzPct val="75000"/>
              <a:buFontTx/>
              <a:buNone/>
              <a:tabLst/>
              <a:defRPr kumimoji="0" sz="800" b="0" i="0" u="none" strike="noStrike" cap="none" spc="0" normalizeH="0" baseline="0">
                <a:ln>
                  <a:noFill/>
                </a:ln>
                <a:solidFill>
                  <a:srgbClr val="7284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sz="1100" dirty="0"/>
              <a:t>Box Platform Developer Workshop</a:t>
            </a:r>
          </a:p>
        </p:txBody>
      </p:sp>
    </p:spTree>
  </p:cSld>
  <p:clrMap bg1="lt1" tx1="dk1" bg2="lt2" tx2="dk2" accent1="accent1" accent2="accent2" accent3="accent3" accent4="accent4" accent5="accent5" accent6="accent6" hlink="hlink" folHlink="folHlink"/>
  <p:sldLayoutIdLst>
    <p:sldLayoutId id="2147483795" r:id="rId1"/>
    <p:sldLayoutId id="2147483776" r:id="rId2"/>
    <p:sldLayoutId id="2147483747" r:id="rId3"/>
    <p:sldLayoutId id="2147483748" r:id="rId4"/>
    <p:sldLayoutId id="2147483769" r:id="rId5"/>
    <p:sldLayoutId id="2147483684" r:id="rId6"/>
    <p:sldLayoutId id="2147483740" r:id="rId7"/>
    <p:sldLayoutId id="2147483762" r:id="rId8"/>
    <p:sldLayoutId id="2147483682" r:id="rId9"/>
    <p:sldLayoutId id="2147483764" r:id="rId10"/>
    <p:sldLayoutId id="2147483765" r:id="rId11"/>
    <p:sldLayoutId id="2147483685" r:id="rId12"/>
    <p:sldLayoutId id="2147483763" r:id="rId13"/>
    <p:sldLayoutId id="2147483690" r:id="rId14"/>
    <p:sldLayoutId id="2147483693" r:id="rId15"/>
    <p:sldLayoutId id="2147483770" r:id="rId16"/>
    <p:sldLayoutId id="2147483779" r:id="rId17"/>
    <p:sldLayoutId id="2147483784" r:id="rId18"/>
    <p:sldLayoutId id="2147483771" r:id="rId19"/>
    <p:sldLayoutId id="2147483731" r:id="rId20"/>
    <p:sldLayoutId id="2147483788" r:id="rId21"/>
    <p:sldLayoutId id="2147483790" r:id="rId22"/>
    <p:sldLayoutId id="2147483720" r:id="rId23"/>
    <p:sldLayoutId id="2147483787" r:id="rId24"/>
    <p:sldLayoutId id="2147483791" r:id="rId25"/>
    <p:sldLayoutId id="2147483780" r:id="rId26"/>
    <p:sldLayoutId id="2147483786" r:id="rId27"/>
    <p:sldLayoutId id="2147483744" r:id="rId28"/>
    <p:sldLayoutId id="2147483792" r:id="rId29"/>
    <p:sldLayoutId id="2147483785" r:id="rId30"/>
    <p:sldLayoutId id="2147483658" r:id="rId31"/>
    <p:sldLayoutId id="2147483773" r:id="rId32"/>
    <p:sldLayoutId id="2147483687" r:id="rId33"/>
    <p:sldLayoutId id="2147483739" r:id="rId34"/>
    <p:sldLayoutId id="2147483793" r:id="rId35"/>
    <p:sldLayoutId id="2147483781" r:id="rId36"/>
    <p:sldLayoutId id="2147483782" r:id="rId37"/>
    <p:sldLayoutId id="2147483783" r:id="rId38"/>
    <p:sldLayoutId id="2147483695" r:id="rId39"/>
    <p:sldLayoutId id="2147483857" r:id="rId40"/>
    <p:sldLayoutId id="2147483920" r:id="rId41"/>
  </p:sldLayoutIdLst>
  <p:transition spd="med"/>
  <p:hf hdr="0" ftr="0" dt="0"/>
  <p:txStyles>
    <p:title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p:titleStyle>
    <p:body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29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594"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891"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189"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486"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783"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08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37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extLst mod="1">
    <p:ext uri="{27BBF7A9-308A-43DC-89C8-2F10F3537804}">
      <p15:sldGuideLst xmlns:p15="http://schemas.microsoft.com/office/powerpoint/2012/main">
        <p15:guide id="1" pos="3840" userDrawn="1">
          <p15:clr>
            <a:srgbClr val="F26B43"/>
          </p15:clr>
        </p15:guide>
        <p15:guide id="2" pos="192" userDrawn="1">
          <p15:clr>
            <a:srgbClr val="F26B43"/>
          </p15:clr>
        </p15:guide>
        <p15:guide id="3" pos="384" userDrawn="1">
          <p15:clr>
            <a:srgbClr val="F26B43"/>
          </p15:clr>
        </p15:guide>
        <p15:guide id="4" pos="7488" userDrawn="1">
          <p15:clr>
            <a:srgbClr val="F26B43"/>
          </p15:clr>
        </p15:guide>
        <p15:guide id="5" pos="7296" userDrawn="1">
          <p15:clr>
            <a:srgbClr val="F26B43"/>
          </p15:clr>
        </p15:guide>
        <p15:guide id="6" pos="576" userDrawn="1">
          <p15:clr>
            <a:srgbClr val="F26B43"/>
          </p15:clr>
        </p15:guide>
        <p15:guide id="7" pos="7104" userDrawn="1">
          <p15:clr>
            <a:srgbClr val="F26B43"/>
          </p15:clr>
        </p15:guide>
        <p15:guide id="8" pos="4032" userDrawn="1">
          <p15:clr>
            <a:srgbClr val="F26B43"/>
          </p15:clr>
        </p15:guide>
        <p15:guide id="9" pos="3648" userDrawn="1">
          <p15:clr>
            <a:srgbClr val="F26B43"/>
          </p15:clr>
        </p15:guide>
        <p15:guide id="10" pos="5568" userDrawn="1">
          <p15:clr>
            <a:srgbClr val="F26B43"/>
          </p15:clr>
        </p15:guide>
        <p15:guide id="11" pos="2112" userDrawn="1">
          <p15:clr>
            <a:srgbClr val="F26B43"/>
          </p15:clr>
        </p15:guide>
        <p15:guide id="12" orient="horz" pos="176" userDrawn="1">
          <p15:clr>
            <a:srgbClr val="F26B43"/>
          </p15:clr>
        </p15:guide>
        <p15:guide id="13" orient="horz" pos="368" userDrawn="1">
          <p15:clr>
            <a:srgbClr val="F26B43"/>
          </p15:clr>
        </p15:guide>
        <p15:guide id="14" orient="horz" pos="4144" userDrawn="1">
          <p15:clr>
            <a:srgbClr val="F26B43"/>
          </p15:clr>
        </p15:guide>
        <p15:guide id="15" orient="horz" pos="3952" userDrawn="1">
          <p15:clr>
            <a:srgbClr val="F26B43"/>
          </p15:clr>
        </p15:guide>
        <p15:guide id="16" orient="horz" pos="1232" userDrawn="1">
          <p15:clr>
            <a:srgbClr val="F26B43"/>
          </p15:clr>
        </p15:guide>
        <p15:guide id="17" orient="horz" pos="1040" userDrawn="1">
          <p15:clr>
            <a:srgbClr val="F26B43"/>
          </p15:clr>
        </p15:guide>
        <p15:guide id="18"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609600" y="897439"/>
            <a:ext cx="10972800" cy="1075172"/>
          </a:xfrm>
          <a:prstGeom prst="rect">
            <a:avLst/>
          </a:prstGeom>
          <a:extLst>
            <a:ext uri="{C572A759-6A51-4108-AA02-DFA0A04FC94B}">
              <ma14:wrappingTextBoxFlag xmlns="" xmlns:ma14="http://schemas.microsoft.com/office/mac/drawingml/2011/main" val="1"/>
            </a:ext>
          </a:extLst>
        </p:spPr>
        <p:txBody>
          <a:bodyPr lIns="0" rIns="228600" anchor="t"/>
          <a:lstStyle/>
          <a:p>
            <a:pPr lvl="0" fontAlgn="auto" hangingPunct="1"/>
            <a:endParaRPr dirty="0"/>
          </a:p>
        </p:txBody>
      </p:sp>
      <p:sp>
        <p:nvSpPr>
          <p:cNvPr id="4" name="Shape 4"/>
          <p:cNvSpPr>
            <a:spLocks noGrp="1"/>
          </p:cNvSpPr>
          <p:nvPr>
            <p:ph type="body" idx="1"/>
          </p:nvPr>
        </p:nvSpPr>
        <p:spPr>
          <a:xfrm>
            <a:off x="609600" y="1968768"/>
            <a:ext cx="10972800" cy="4254233"/>
          </a:xfrm>
          <a:prstGeom prst="rect">
            <a:avLst/>
          </a:prstGeom>
          <a:extLst>
            <a:ext uri="{C572A759-6A51-4108-AA02-DFA0A04FC94B}">
              <ma14:wrappingTextBoxFlag xmlns="" xmlns:ma14="http://schemas.microsoft.com/office/mac/drawingml/2011/main" val="1"/>
            </a:ext>
          </a:extLst>
        </p:spPr>
        <p:txBody>
          <a:bodyPr lIns="0" rIns="228600" anchor="t"/>
          <a:lstStyle/>
          <a:p>
            <a:pPr marL="0" lvl="0" indent="0" rtl="0" fontAlgn="auto" hangingPunct="1">
              <a:spcBef>
                <a:spcPts val="1100"/>
              </a:spcBef>
              <a:buSzTx/>
              <a:buNone/>
            </a:pPr>
            <a:r>
              <a:rPr dirty="0"/>
              <a:t>Body Level One</a:t>
            </a:r>
          </a:p>
          <a:p>
            <a:pPr marL="328697" lvl="1" indent="-201700" rtl="0" fontAlgn="auto" hangingPunct="1">
              <a:spcBef>
                <a:spcPts val="1100"/>
              </a:spcBef>
            </a:pPr>
            <a:r>
              <a:rPr dirty="0"/>
              <a:t>Body Level Two</a:t>
            </a:r>
          </a:p>
          <a:p>
            <a:pPr marL="519192" lvl="2" indent="-201700" rtl="0" fontAlgn="auto" hangingPunct="1">
              <a:spcBef>
                <a:spcPts val="1100"/>
              </a:spcBef>
            </a:pPr>
            <a:r>
              <a:rPr dirty="0"/>
              <a:t>Body Level Three</a:t>
            </a:r>
          </a:p>
          <a:p>
            <a:pPr marL="709688" lvl="3" indent="-201700" rtl="0" fontAlgn="auto" hangingPunct="1">
              <a:spcBef>
                <a:spcPts val="1100"/>
              </a:spcBef>
            </a:pPr>
            <a:r>
              <a:rPr dirty="0"/>
              <a:t>Body Level Four</a:t>
            </a:r>
          </a:p>
        </p:txBody>
      </p:sp>
      <p:cxnSp>
        <p:nvCxnSpPr>
          <p:cNvPr id="5" name="Straight Connector 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6" name="Shape 278"/>
          <p:cNvSpPr txBox="1">
            <a:spLocks/>
          </p:cNvSpPr>
          <p:nvPr userDrawn="1"/>
        </p:nvSpPr>
        <p:spPr>
          <a:xfrm>
            <a:off x="6542072" y="409598"/>
            <a:ext cx="5040329" cy="258084"/>
          </a:xfrm>
          <a:prstGeom prst="rect">
            <a:avLst/>
          </a:prstGeom>
          <a:extLst>
            <a:ext uri="{C572A759-6A51-4108-AA02-DFA0A04FC94B}">
              <ma14:wrappingTextBoxFlag xmlns="" xmlns:ma14="http://schemas.microsoft.com/office/mac/drawingml/2011/main" val="1"/>
            </a:ext>
          </a:extLst>
        </p:spPr>
        <p:txBody>
          <a:bodyPr lIns="0" tIns="0" rIns="0" bIns="0" anchor="ctr"/>
          <a:lstStyle>
            <a:lvl1pPr marL="0" marR="0" indent="0" algn="l" defTabSz="309563" rtl="0" latinLnBrk="0">
              <a:lnSpc>
                <a:spcPct val="100000"/>
              </a:lnSpc>
              <a:spcBef>
                <a:spcPts val="0"/>
              </a:spcBef>
              <a:spcAft>
                <a:spcPts val="0"/>
              </a:spcAft>
              <a:buClrTx/>
              <a:buSzTx/>
              <a:buFontTx/>
              <a:buNone/>
              <a:tabLst/>
              <a:defRPr kumimoji="0" sz="28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algn="r" hangingPunct="1">
              <a:lnSpc>
                <a:spcPct val="110000"/>
              </a:lnSpc>
            </a:pPr>
            <a:r>
              <a:rPr lang="en-US" sz="1100" dirty="0">
                <a:solidFill>
                  <a:schemeClr val="bg1"/>
                </a:solidFill>
                <a:latin typeface="Lato" charset="0"/>
                <a:ea typeface="Lato" charset="0"/>
                <a:cs typeface="Lato" charset="0"/>
              </a:rPr>
              <a:t> </a:t>
            </a:r>
            <a:fld id="{D8CAB2CD-AAC9-C249-AC20-73F5B5BEE26C}" type="slidenum">
              <a:rPr lang="en-US" sz="1100" smtClean="0">
                <a:solidFill>
                  <a:schemeClr val="bg1"/>
                </a:solidFill>
                <a:latin typeface="Lato" charset="0"/>
                <a:ea typeface="Lato" charset="0"/>
                <a:cs typeface="Lato" charset="0"/>
              </a:rPr>
              <a:t>‹#›</a:t>
            </a:fld>
            <a:endParaRPr lang="en-US" sz="1100" dirty="0">
              <a:solidFill>
                <a:schemeClr val="bg1"/>
              </a:solidFill>
              <a:latin typeface="Lato" charset="0"/>
              <a:ea typeface="Lato" charset="0"/>
              <a:cs typeface="Lato" charset="0"/>
            </a:endParaRPr>
          </a:p>
        </p:txBody>
      </p:sp>
      <p:sp>
        <p:nvSpPr>
          <p:cNvPr id="8" name="Text Placeholder 5">
            <a:extLst>
              <a:ext uri="{FF2B5EF4-FFF2-40B4-BE49-F238E27FC236}">
                <a16:creationId xmlns:a16="http://schemas.microsoft.com/office/drawing/2014/main" id="{2BC664C1-1431-9446-8D7C-B2ADBBB8DEED}"/>
              </a:ext>
            </a:extLst>
          </p:cNvPr>
          <p:cNvSpPr txBox="1">
            <a:spLocks/>
          </p:cNvSpPr>
          <p:nvPr userDrawn="1"/>
        </p:nvSpPr>
        <p:spPr>
          <a:xfrm>
            <a:off x="609599" y="409598"/>
            <a:ext cx="5210628" cy="245533"/>
          </a:xfrm>
          <a:prstGeom prst="rect">
            <a:avLst/>
          </a:prstGeom>
        </p:spPr>
        <p:txBody>
          <a:bodyPr lIns="0"/>
          <a:lstStyle>
            <a:lvl1pPr marL="0" marR="0" indent="0" algn="l" defTabSz="309563" latinLnBrk="0">
              <a:lnSpc>
                <a:spcPct val="110000"/>
              </a:lnSpc>
              <a:spcBef>
                <a:spcPts val="0"/>
              </a:spcBef>
              <a:spcAft>
                <a:spcPts val="600"/>
              </a:spcAft>
              <a:buClrTx/>
              <a:buSzPct val="75000"/>
              <a:buFontTx/>
              <a:buNone/>
              <a:tabLst/>
              <a:defRPr kumimoji="0" sz="800" b="0" i="0" u="none" strike="noStrike" cap="none" spc="0" normalizeH="0" baseline="0">
                <a:ln>
                  <a:noFill/>
                </a:ln>
                <a:solidFill>
                  <a:srgbClr val="7284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sz="1100" dirty="0">
                <a:solidFill>
                  <a:schemeClr val="bg1"/>
                </a:solidFill>
              </a:rPr>
              <a:t>Box Platform Developer Workshop</a:t>
            </a:r>
          </a:p>
        </p:txBody>
      </p:sp>
    </p:spTree>
    <p:extLst>
      <p:ext uri="{BB962C8B-B14F-4D97-AF65-F5344CB8AC3E}">
        <p14:creationId xmlns:p14="http://schemas.microsoft.com/office/powerpoint/2010/main" val="1608261011"/>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7" r:id="rId5"/>
    <p:sldLayoutId id="2147483808" r:id="rId6"/>
    <p:sldLayoutId id="2147483852" r:id="rId7"/>
    <p:sldLayoutId id="2147483849" r:id="rId8"/>
    <p:sldLayoutId id="2147483853" r:id="rId9"/>
    <p:sldLayoutId id="2147483850" r:id="rId10"/>
    <p:sldLayoutId id="2147483851" r:id="rId11"/>
    <p:sldLayoutId id="2147483847" r:id="rId12"/>
    <p:sldLayoutId id="2147483848" r:id="rId13"/>
    <p:sldLayoutId id="2147483858" r:id="rId14"/>
    <p:sldLayoutId id="2147483859" r:id="rId15"/>
    <p:sldLayoutId id="2147483921" r:id="rId16"/>
  </p:sldLayoutIdLst>
  <p:transition spd="med"/>
  <p:hf hdr="0" ftr="0" dt="0"/>
  <p:txStyles>
    <p:title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p:titleStyle>
    <p:bodyStyle>
      <a:lvl1pPr marL="317492" marR="0" indent="-317492" algn="l" defTabSz="412740" latinLnBrk="0">
        <a:lnSpc>
          <a:spcPct val="100000"/>
        </a:lnSpc>
        <a:spcBef>
          <a:spcPts val="0"/>
        </a:spcBef>
        <a:spcAft>
          <a:spcPts val="800"/>
        </a:spcAft>
        <a:buClr>
          <a:schemeClr val="bg1"/>
        </a:buClr>
        <a:buSzPct val="75000"/>
        <a:buFontTx/>
        <a:buChar char="•"/>
        <a:tabLst/>
        <a:defRPr kumimoji="0" sz="1800" b="0" i="0" u="none" strike="noStrike" cap="none" spc="0" normalizeH="0" baseline="0">
          <a:ln>
            <a:noFill/>
          </a:ln>
          <a:solidFill>
            <a:schemeClr val="bg1"/>
          </a:solidFill>
          <a:effectLst/>
          <a:uFillTx/>
          <a:latin typeface="+mn-lt"/>
          <a:ea typeface="Lato Bold"/>
          <a:cs typeface="Lato Bold"/>
          <a:sym typeface="BrownStd-Light"/>
        </a:defRPr>
      </a:lvl1pPr>
      <a:lvl2pPr marL="228600" marR="0" indent="-22860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29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594"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891"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189"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486"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783"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08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37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extLst mod="1">
    <p:ext uri="{27BBF7A9-308A-43DC-89C8-2F10F3537804}">
      <p15:sldGuideLst xmlns:p15="http://schemas.microsoft.com/office/powerpoint/2012/main">
        <p15:guide id="1" pos="3840">
          <p15:clr>
            <a:srgbClr val="F26B43"/>
          </p15:clr>
        </p15:guide>
        <p15:guide id="2" pos="192">
          <p15:clr>
            <a:srgbClr val="F26B43"/>
          </p15:clr>
        </p15:guide>
        <p15:guide id="3" pos="384">
          <p15:clr>
            <a:srgbClr val="F26B43"/>
          </p15:clr>
        </p15:guide>
        <p15:guide id="4" pos="7488">
          <p15:clr>
            <a:srgbClr val="F26B43"/>
          </p15:clr>
        </p15:guide>
        <p15:guide id="5" pos="7296">
          <p15:clr>
            <a:srgbClr val="F26B43"/>
          </p15:clr>
        </p15:guide>
        <p15:guide id="6" pos="576">
          <p15:clr>
            <a:srgbClr val="F26B43"/>
          </p15:clr>
        </p15:guide>
        <p15:guide id="7" pos="7104">
          <p15:clr>
            <a:srgbClr val="F26B43"/>
          </p15:clr>
        </p15:guide>
        <p15:guide id="8" pos="4032">
          <p15:clr>
            <a:srgbClr val="F26B43"/>
          </p15:clr>
        </p15:guide>
        <p15:guide id="9" pos="3648">
          <p15:clr>
            <a:srgbClr val="F26B43"/>
          </p15:clr>
        </p15:guide>
        <p15:guide id="10" pos="5568">
          <p15:clr>
            <a:srgbClr val="F26B43"/>
          </p15:clr>
        </p15:guide>
        <p15:guide id="11" pos="2112">
          <p15:clr>
            <a:srgbClr val="F26B43"/>
          </p15:clr>
        </p15:guide>
        <p15:guide id="12" orient="horz" pos="176">
          <p15:clr>
            <a:srgbClr val="F26B43"/>
          </p15:clr>
        </p15:guide>
        <p15:guide id="13" orient="horz" pos="368">
          <p15:clr>
            <a:srgbClr val="F26B43"/>
          </p15:clr>
        </p15:guide>
        <p15:guide id="14" orient="horz" pos="4144">
          <p15:clr>
            <a:srgbClr val="F26B43"/>
          </p15:clr>
        </p15:guide>
        <p15:guide id="15" orient="horz" pos="3952">
          <p15:clr>
            <a:srgbClr val="F26B43"/>
          </p15:clr>
        </p15:guide>
        <p15:guide id="16" orient="horz" pos="1232">
          <p15:clr>
            <a:srgbClr val="F26B43"/>
          </p15:clr>
        </p15:guide>
        <p15:guide id="17" orient="horz" pos="1040">
          <p15:clr>
            <a:srgbClr val="F26B43"/>
          </p15:clr>
        </p15:guide>
        <p15:guide id="18" orient="horz" pos="216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609600" y="897439"/>
            <a:ext cx="10972800" cy="1075172"/>
          </a:xfrm>
          <a:prstGeom prst="rect">
            <a:avLst/>
          </a:prstGeom>
          <a:extLst>
            <a:ext uri="{C572A759-6A51-4108-AA02-DFA0A04FC94B}">
              <ma14:wrappingTextBoxFlag xmlns:ma14="http://schemas.microsoft.com/office/mac/drawingml/2011/main" xmlns="" val="1"/>
            </a:ext>
          </a:extLst>
        </p:spPr>
        <p:txBody>
          <a:bodyPr lIns="0" rIns="228600" anchor="t"/>
          <a:lstStyle/>
          <a:p>
            <a:pPr lvl="0" fontAlgn="auto" hangingPunct="1"/>
            <a:endParaRPr dirty="0"/>
          </a:p>
        </p:txBody>
      </p:sp>
      <p:sp>
        <p:nvSpPr>
          <p:cNvPr id="4" name="Shape 4"/>
          <p:cNvSpPr>
            <a:spLocks noGrp="1"/>
          </p:cNvSpPr>
          <p:nvPr>
            <p:ph type="body" idx="1"/>
          </p:nvPr>
        </p:nvSpPr>
        <p:spPr>
          <a:xfrm>
            <a:off x="609600" y="1968768"/>
            <a:ext cx="10972800" cy="4254233"/>
          </a:xfrm>
          <a:prstGeom prst="rect">
            <a:avLst/>
          </a:prstGeom>
          <a:extLst>
            <a:ext uri="{C572A759-6A51-4108-AA02-DFA0A04FC94B}">
              <ma14:wrappingTextBoxFlag xmlns:ma14="http://schemas.microsoft.com/office/mac/drawingml/2011/main" xmlns="" val="1"/>
            </a:ext>
          </a:extLst>
        </p:spPr>
        <p:txBody>
          <a:bodyPr lIns="0" rIns="228600" anchor="t"/>
          <a:lstStyle/>
          <a:p>
            <a:pPr marL="0" lvl="0" indent="0" rtl="0" fontAlgn="auto" hangingPunct="1">
              <a:spcBef>
                <a:spcPts val="1100"/>
              </a:spcBef>
              <a:buSzTx/>
              <a:buNone/>
            </a:pPr>
            <a:r>
              <a:rPr dirty="0"/>
              <a:t>Body Level One</a:t>
            </a:r>
          </a:p>
          <a:p>
            <a:pPr marL="328697" lvl="1" indent="-201700" rtl="0" fontAlgn="auto" hangingPunct="1">
              <a:spcBef>
                <a:spcPts val="1100"/>
              </a:spcBef>
            </a:pPr>
            <a:r>
              <a:rPr dirty="0"/>
              <a:t>Body Level Two</a:t>
            </a:r>
          </a:p>
          <a:p>
            <a:pPr marL="519192" lvl="2" indent="-201700" rtl="0" fontAlgn="auto" hangingPunct="1">
              <a:spcBef>
                <a:spcPts val="1100"/>
              </a:spcBef>
            </a:pPr>
            <a:r>
              <a:rPr dirty="0"/>
              <a:t>Body Level Three</a:t>
            </a:r>
          </a:p>
          <a:p>
            <a:pPr marL="709688" lvl="3" indent="-201700" rtl="0" fontAlgn="auto" hangingPunct="1">
              <a:spcBef>
                <a:spcPts val="1100"/>
              </a:spcBef>
            </a:pPr>
            <a:r>
              <a:rPr dirty="0"/>
              <a:t>Body Level Four</a:t>
            </a:r>
          </a:p>
        </p:txBody>
      </p:sp>
      <p:cxnSp>
        <p:nvCxnSpPr>
          <p:cNvPr id="5" name="Straight Connector 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6" name="Shape 278"/>
          <p:cNvSpPr txBox="1">
            <a:spLocks/>
          </p:cNvSpPr>
          <p:nvPr userDrawn="1"/>
        </p:nvSpPr>
        <p:spPr>
          <a:xfrm>
            <a:off x="6542072" y="409598"/>
            <a:ext cx="5040329" cy="258084"/>
          </a:xfrm>
          <a:prstGeom prst="rect">
            <a:avLst/>
          </a:prstGeom>
          <a:extLst>
            <a:ext uri="{C572A759-6A51-4108-AA02-DFA0A04FC94B}">
              <ma14:wrappingTextBoxFlag xmlns:ma14="http://schemas.microsoft.com/office/mac/drawingml/2011/main" xmlns="" val="1"/>
            </a:ext>
          </a:extLst>
        </p:spPr>
        <p:txBody>
          <a:bodyPr lIns="0" tIns="0" rIns="0" bIns="0" anchor="ctr"/>
          <a:lstStyle>
            <a:lvl1pPr marL="0" marR="0" indent="0" algn="l" defTabSz="309563" rtl="0" latinLnBrk="0">
              <a:lnSpc>
                <a:spcPct val="100000"/>
              </a:lnSpc>
              <a:spcBef>
                <a:spcPts val="0"/>
              </a:spcBef>
              <a:spcAft>
                <a:spcPts val="0"/>
              </a:spcAft>
              <a:buClrTx/>
              <a:buSzTx/>
              <a:buFontTx/>
              <a:buNone/>
              <a:tabLst/>
              <a:defRPr kumimoji="0" sz="28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algn="r" hangingPunct="1">
              <a:lnSpc>
                <a:spcPct val="110000"/>
              </a:lnSpc>
            </a:pPr>
            <a:r>
              <a:rPr lang="en-US" sz="1100" dirty="0">
                <a:solidFill>
                  <a:schemeClr val="bg1"/>
                </a:solidFill>
                <a:latin typeface="Lato" charset="0"/>
                <a:ea typeface="Lato" charset="0"/>
                <a:cs typeface="Lato" charset="0"/>
              </a:rPr>
              <a:t> </a:t>
            </a:r>
            <a:fld id="{D8CAB2CD-AAC9-C249-AC20-73F5B5BEE26C}" type="slidenum">
              <a:rPr lang="en-US" sz="1100" smtClean="0">
                <a:solidFill>
                  <a:schemeClr val="bg1"/>
                </a:solidFill>
                <a:latin typeface="Lato" charset="0"/>
                <a:ea typeface="Lato" charset="0"/>
                <a:cs typeface="Lato" charset="0"/>
              </a:rPr>
              <a:t>‹#›</a:t>
            </a:fld>
            <a:endParaRPr lang="en-US" sz="1100" dirty="0">
              <a:solidFill>
                <a:schemeClr val="bg1"/>
              </a:solidFill>
              <a:latin typeface="Lato" charset="0"/>
              <a:ea typeface="Lato" charset="0"/>
              <a:cs typeface="Lato" charset="0"/>
            </a:endParaRPr>
          </a:p>
        </p:txBody>
      </p:sp>
      <p:sp>
        <p:nvSpPr>
          <p:cNvPr id="7" name="Text Placeholder 5"/>
          <p:cNvSpPr txBox="1">
            <a:spLocks/>
          </p:cNvSpPr>
          <p:nvPr userDrawn="1"/>
        </p:nvSpPr>
        <p:spPr>
          <a:xfrm>
            <a:off x="609599" y="409598"/>
            <a:ext cx="5210628" cy="245533"/>
          </a:xfrm>
          <a:prstGeom prst="rect">
            <a:avLst/>
          </a:prstGeom>
        </p:spPr>
        <p:txBody>
          <a:bodyPr lIns="0"/>
          <a:lstStyle>
            <a:lvl1pPr marL="0" marR="0" indent="0" algn="l" defTabSz="309563" latinLnBrk="0">
              <a:lnSpc>
                <a:spcPct val="110000"/>
              </a:lnSpc>
              <a:spcBef>
                <a:spcPts val="0"/>
              </a:spcBef>
              <a:spcAft>
                <a:spcPts val="600"/>
              </a:spcAft>
              <a:buClrTx/>
              <a:buSzPct val="75000"/>
              <a:buFontTx/>
              <a:buNone/>
              <a:tabLst/>
              <a:defRPr kumimoji="0" sz="800" b="0" i="0" u="none" strike="noStrike" cap="none" spc="0" normalizeH="0" baseline="0">
                <a:ln>
                  <a:noFill/>
                </a:ln>
                <a:solidFill>
                  <a:srgbClr val="7284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sz="1100" dirty="0">
                <a:solidFill>
                  <a:schemeClr val="bg1"/>
                </a:solidFill>
              </a:rPr>
              <a:t>Box Platform Developer Workshop</a:t>
            </a:r>
          </a:p>
        </p:txBody>
      </p:sp>
    </p:spTree>
    <p:extLst>
      <p:ext uri="{BB962C8B-B14F-4D97-AF65-F5344CB8AC3E}">
        <p14:creationId xmlns:p14="http://schemas.microsoft.com/office/powerpoint/2010/main" val="4161500990"/>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4" r:id="rId13"/>
    <p:sldLayoutId id="2147483875" r:id="rId14"/>
    <p:sldLayoutId id="2147483876" r:id="rId15"/>
    <p:sldLayoutId id="2147483877" r:id="rId16"/>
    <p:sldLayoutId id="2147483878" r:id="rId17"/>
  </p:sldLayoutIdLst>
  <p:transition spd="med"/>
  <p:hf hdr="0" ftr="0" dt="0"/>
  <p:txStyles>
    <p:title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p:titleStyle>
    <p:bodyStyle>
      <a:lvl1pPr marL="317492" marR="0" indent="-317492" algn="l" defTabSz="412740" latinLnBrk="0">
        <a:lnSpc>
          <a:spcPct val="100000"/>
        </a:lnSpc>
        <a:spcBef>
          <a:spcPts val="0"/>
        </a:spcBef>
        <a:spcAft>
          <a:spcPts val="800"/>
        </a:spcAft>
        <a:buClr>
          <a:schemeClr val="bg1"/>
        </a:buClr>
        <a:buSzPct val="75000"/>
        <a:buFontTx/>
        <a:buChar char="•"/>
        <a:tabLst/>
        <a:defRPr kumimoji="0" sz="1800" b="0" i="0" u="none" strike="noStrike" cap="none" spc="0" normalizeH="0" baseline="0">
          <a:ln>
            <a:noFill/>
          </a:ln>
          <a:solidFill>
            <a:schemeClr val="bg1"/>
          </a:solidFill>
          <a:effectLst/>
          <a:uFillTx/>
          <a:latin typeface="+mn-lt"/>
          <a:ea typeface="Lato Bold"/>
          <a:cs typeface="Lato Bold"/>
          <a:sym typeface="BrownStd-Light"/>
        </a:defRPr>
      </a:lvl1pPr>
      <a:lvl2pPr marL="228600" marR="0" indent="-22860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29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594"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891"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189"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486"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783"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08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37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extLst mod="1">
    <p:ext uri="{27BBF7A9-308A-43DC-89C8-2F10F3537804}">
      <p15:sldGuideLst xmlns:p15="http://schemas.microsoft.com/office/powerpoint/2012/main">
        <p15:guide id="1" pos="3840">
          <p15:clr>
            <a:srgbClr val="F26B43"/>
          </p15:clr>
        </p15:guide>
        <p15:guide id="2" pos="192">
          <p15:clr>
            <a:srgbClr val="F26B43"/>
          </p15:clr>
        </p15:guide>
        <p15:guide id="3" pos="384">
          <p15:clr>
            <a:srgbClr val="F26B43"/>
          </p15:clr>
        </p15:guide>
        <p15:guide id="4" pos="7488">
          <p15:clr>
            <a:srgbClr val="F26B43"/>
          </p15:clr>
        </p15:guide>
        <p15:guide id="5" pos="7296">
          <p15:clr>
            <a:srgbClr val="F26B43"/>
          </p15:clr>
        </p15:guide>
        <p15:guide id="6" pos="576">
          <p15:clr>
            <a:srgbClr val="F26B43"/>
          </p15:clr>
        </p15:guide>
        <p15:guide id="7" pos="7104">
          <p15:clr>
            <a:srgbClr val="F26B43"/>
          </p15:clr>
        </p15:guide>
        <p15:guide id="8" pos="4032">
          <p15:clr>
            <a:srgbClr val="F26B43"/>
          </p15:clr>
        </p15:guide>
        <p15:guide id="9" pos="3648">
          <p15:clr>
            <a:srgbClr val="F26B43"/>
          </p15:clr>
        </p15:guide>
        <p15:guide id="10" pos="5568">
          <p15:clr>
            <a:srgbClr val="F26B43"/>
          </p15:clr>
        </p15:guide>
        <p15:guide id="11" pos="2112">
          <p15:clr>
            <a:srgbClr val="F26B43"/>
          </p15:clr>
        </p15:guide>
        <p15:guide id="12" orient="horz" pos="176">
          <p15:clr>
            <a:srgbClr val="F26B43"/>
          </p15:clr>
        </p15:guide>
        <p15:guide id="13" orient="horz" pos="368">
          <p15:clr>
            <a:srgbClr val="F26B43"/>
          </p15:clr>
        </p15:guide>
        <p15:guide id="14" orient="horz" pos="4144">
          <p15:clr>
            <a:srgbClr val="F26B43"/>
          </p15:clr>
        </p15:guide>
        <p15:guide id="15" orient="horz" pos="3952">
          <p15:clr>
            <a:srgbClr val="F26B43"/>
          </p15:clr>
        </p15:guide>
        <p15:guide id="16" orient="horz" pos="1232">
          <p15:clr>
            <a:srgbClr val="F26B43"/>
          </p15:clr>
        </p15:guide>
        <p15:guide id="17" orient="horz" pos="1040">
          <p15:clr>
            <a:srgbClr val="F26B43"/>
          </p15:clr>
        </p15:guide>
        <p15:guide id="18" orient="horz" pos="216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609600" y="897439"/>
            <a:ext cx="10972800" cy="1075172"/>
          </a:xfrm>
          <a:prstGeom prst="rect">
            <a:avLst/>
          </a:prstGeom>
          <a:extLst>
            <a:ext uri="{C572A759-6A51-4108-AA02-DFA0A04FC94B}">
              <ma14:wrappingTextBoxFlag xmlns:ma14="http://schemas.microsoft.com/office/mac/drawingml/2011/main" xmlns="" val="1"/>
            </a:ext>
          </a:extLst>
        </p:spPr>
        <p:txBody>
          <a:bodyPr lIns="0" rIns="228600" anchor="t"/>
          <a:lstStyle/>
          <a:p>
            <a:pPr lvl="0" fontAlgn="auto" hangingPunct="1"/>
            <a:endParaRPr dirty="0"/>
          </a:p>
        </p:txBody>
      </p:sp>
      <p:sp>
        <p:nvSpPr>
          <p:cNvPr id="4" name="Shape 4"/>
          <p:cNvSpPr>
            <a:spLocks noGrp="1"/>
          </p:cNvSpPr>
          <p:nvPr>
            <p:ph type="body" idx="1"/>
          </p:nvPr>
        </p:nvSpPr>
        <p:spPr>
          <a:xfrm>
            <a:off x="609600" y="1968768"/>
            <a:ext cx="10972800" cy="4254233"/>
          </a:xfrm>
          <a:prstGeom prst="rect">
            <a:avLst/>
          </a:prstGeom>
          <a:extLst>
            <a:ext uri="{C572A759-6A51-4108-AA02-DFA0A04FC94B}">
              <ma14:wrappingTextBoxFlag xmlns:ma14="http://schemas.microsoft.com/office/mac/drawingml/2011/main" xmlns="" val="1"/>
            </a:ext>
          </a:extLst>
        </p:spPr>
        <p:txBody>
          <a:bodyPr lIns="0" rIns="228600" anchor="t"/>
          <a:lstStyle/>
          <a:p>
            <a:pPr marL="0" lvl="0" indent="0" rtl="0" fontAlgn="auto" hangingPunct="1">
              <a:spcBef>
                <a:spcPts val="1100"/>
              </a:spcBef>
              <a:buSzTx/>
              <a:buNone/>
            </a:pPr>
            <a:r>
              <a:rPr lang="en-US" dirty="0"/>
              <a:t>Body level one</a:t>
            </a:r>
          </a:p>
          <a:p>
            <a:pPr marL="328697" lvl="1" indent="-201700" rtl="0" fontAlgn="auto" hangingPunct="1">
              <a:spcBef>
                <a:spcPts val="1100"/>
              </a:spcBef>
            </a:pPr>
            <a:r>
              <a:rPr lang="en-US" dirty="0"/>
              <a:t>Body level two</a:t>
            </a:r>
          </a:p>
          <a:p>
            <a:pPr marL="519192" lvl="2" indent="-201700" rtl="0" fontAlgn="auto" hangingPunct="1">
              <a:spcBef>
                <a:spcPts val="1100"/>
              </a:spcBef>
            </a:pPr>
            <a:r>
              <a:rPr lang="en-US" dirty="0"/>
              <a:t>Body level three</a:t>
            </a:r>
          </a:p>
          <a:p>
            <a:pPr marL="709688" lvl="3" indent="-201700" rtl="0" fontAlgn="auto" hangingPunct="1">
              <a:spcBef>
                <a:spcPts val="1100"/>
              </a:spcBef>
            </a:pPr>
            <a:r>
              <a:rPr lang="en-US" dirty="0"/>
              <a:t>Body level four</a:t>
            </a:r>
          </a:p>
          <a:p>
            <a:pPr marL="900183" lvl="4" indent="-201700" rtl="0" fontAlgn="auto" hangingPunct="1">
              <a:spcBef>
                <a:spcPts val="1100"/>
              </a:spcBef>
            </a:pPr>
            <a:r>
              <a:rPr lang="en-US" dirty="0"/>
              <a:t>Body level five</a:t>
            </a:r>
          </a:p>
        </p:txBody>
      </p:sp>
      <p:cxnSp>
        <p:nvCxnSpPr>
          <p:cNvPr id="5" name="Straight Connector 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6" name="Shape 278"/>
          <p:cNvSpPr txBox="1">
            <a:spLocks/>
          </p:cNvSpPr>
          <p:nvPr userDrawn="1"/>
        </p:nvSpPr>
        <p:spPr>
          <a:xfrm>
            <a:off x="6542072" y="409598"/>
            <a:ext cx="5040329" cy="258084"/>
          </a:xfrm>
          <a:prstGeom prst="rect">
            <a:avLst/>
          </a:prstGeom>
          <a:extLst>
            <a:ext uri="{C572A759-6A51-4108-AA02-DFA0A04FC94B}">
              <ma14:wrappingTextBoxFlag xmlns:ma14="http://schemas.microsoft.com/office/mac/drawingml/2011/main" xmlns="" val="1"/>
            </a:ext>
          </a:extLst>
        </p:spPr>
        <p:txBody>
          <a:bodyPr lIns="0" tIns="0" rIns="0" bIns="0" anchor="ctr"/>
          <a:lstStyle>
            <a:lvl1pPr marL="0" marR="0" indent="0" algn="l" defTabSz="309563" rtl="0" latinLnBrk="0">
              <a:lnSpc>
                <a:spcPct val="100000"/>
              </a:lnSpc>
              <a:spcBef>
                <a:spcPts val="0"/>
              </a:spcBef>
              <a:spcAft>
                <a:spcPts val="0"/>
              </a:spcAft>
              <a:buClrTx/>
              <a:buSzTx/>
              <a:buFontTx/>
              <a:buNone/>
              <a:tabLst/>
              <a:defRPr kumimoji="0" sz="28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algn="r" hangingPunct="1">
              <a:lnSpc>
                <a:spcPct val="110000"/>
              </a:lnSpc>
            </a:pPr>
            <a:r>
              <a:rPr lang="en-US" sz="1100" dirty="0">
                <a:solidFill>
                  <a:srgbClr val="72848E"/>
                </a:solidFill>
                <a:latin typeface="Lato" charset="0"/>
                <a:ea typeface="Lato" charset="0"/>
                <a:cs typeface="Lato" charset="0"/>
              </a:rPr>
              <a:t> </a:t>
            </a:r>
            <a:fld id="{D8CAB2CD-AAC9-C249-AC20-73F5B5BEE26C}" type="slidenum">
              <a:rPr lang="en-US" sz="1100" smtClean="0">
                <a:solidFill>
                  <a:srgbClr val="72848E"/>
                </a:solidFill>
                <a:latin typeface="Lato" charset="0"/>
                <a:ea typeface="Lato" charset="0"/>
                <a:cs typeface="Lato" charset="0"/>
              </a:rPr>
              <a:t>‹#›</a:t>
            </a:fld>
            <a:endParaRPr lang="en-US" sz="1100" dirty="0">
              <a:solidFill>
                <a:srgbClr val="72848E"/>
              </a:solidFill>
              <a:latin typeface="Lato" charset="0"/>
              <a:ea typeface="Lato" charset="0"/>
              <a:cs typeface="Lato" charset="0"/>
            </a:endParaRPr>
          </a:p>
        </p:txBody>
      </p:sp>
      <p:sp>
        <p:nvSpPr>
          <p:cNvPr id="7" name="Text Placeholder 5"/>
          <p:cNvSpPr txBox="1">
            <a:spLocks/>
          </p:cNvSpPr>
          <p:nvPr userDrawn="1"/>
        </p:nvSpPr>
        <p:spPr>
          <a:xfrm>
            <a:off x="609599" y="409598"/>
            <a:ext cx="5210628" cy="245533"/>
          </a:xfrm>
          <a:prstGeom prst="rect">
            <a:avLst/>
          </a:prstGeom>
        </p:spPr>
        <p:txBody>
          <a:bodyPr lIns="0"/>
          <a:lstStyle>
            <a:lvl1pPr marL="0" marR="0" indent="0" algn="l" defTabSz="309563" latinLnBrk="0">
              <a:lnSpc>
                <a:spcPct val="110000"/>
              </a:lnSpc>
              <a:spcBef>
                <a:spcPts val="0"/>
              </a:spcBef>
              <a:spcAft>
                <a:spcPts val="600"/>
              </a:spcAft>
              <a:buClrTx/>
              <a:buSzPct val="75000"/>
              <a:buFontTx/>
              <a:buNone/>
              <a:tabLst/>
              <a:defRPr kumimoji="0" sz="800" b="0" i="0" u="none" strike="noStrike" cap="none" spc="0" normalizeH="0" baseline="0">
                <a:ln>
                  <a:noFill/>
                </a:ln>
                <a:solidFill>
                  <a:srgbClr val="7284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sz="1100" dirty="0"/>
              <a:t>Box Platform Developer Workshop</a:t>
            </a:r>
          </a:p>
        </p:txBody>
      </p:sp>
    </p:spTree>
    <p:extLst>
      <p:ext uri="{BB962C8B-B14F-4D97-AF65-F5344CB8AC3E}">
        <p14:creationId xmlns:p14="http://schemas.microsoft.com/office/powerpoint/2010/main" val="249114563"/>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 id="2147483895" r:id="rId16"/>
    <p:sldLayoutId id="2147483896" r:id="rId17"/>
    <p:sldLayoutId id="2147483897" r:id="rId18"/>
    <p:sldLayoutId id="2147483898" r:id="rId19"/>
    <p:sldLayoutId id="2147483899" r:id="rId20"/>
    <p:sldLayoutId id="2147483900" r:id="rId21"/>
    <p:sldLayoutId id="2147483901" r:id="rId22"/>
    <p:sldLayoutId id="2147483902" r:id="rId23"/>
    <p:sldLayoutId id="2147483903" r:id="rId24"/>
    <p:sldLayoutId id="2147483904" r:id="rId25"/>
    <p:sldLayoutId id="2147483905" r:id="rId26"/>
    <p:sldLayoutId id="2147483906" r:id="rId27"/>
    <p:sldLayoutId id="2147483907" r:id="rId28"/>
    <p:sldLayoutId id="2147483908" r:id="rId29"/>
    <p:sldLayoutId id="2147483909" r:id="rId30"/>
    <p:sldLayoutId id="2147483910" r:id="rId31"/>
    <p:sldLayoutId id="2147483911" r:id="rId32"/>
    <p:sldLayoutId id="2147483912" r:id="rId33"/>
    <p:sldLayoutId id="2147483913" r:id="rId34"/>
    <p:sldLayoutId id="2147483914" r:id="rId35"/>
    <p:sldLayoutId id="2147483915" r:id="rId36"/>
    <p:sldLayoutId id="2147483916" r:id="rId37"/>
    <p:sldLayoutId id="2147483917" r:id="rId38"/>
    <p:sldLayoutId id="2147483918" r:id="rId39"/>
    <p:sldLayoutId id="2147483919" r:id="rId40"/>
    <p:sldLayoutId id="2147483922" r:id="rId41"/>
  </p:sldLayoutIdLst>
  <p:transition spd="med"/>
  <p:hf hdr="0" ftr="0" dt="0"/>
  <p:txStyles>
    <p:title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p:titleStyle>
    <p:body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29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594"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891"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189"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486"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783"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08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37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extLst mod="1">
    <p:ext uri="{27BBF7A9-308A-43DC-89C8-2F10F3537804}">
      <p15:sldGuideLst xmlns:p15="http://schemas.microsoft.com/office/powerpoint/2012/main">
        <p15:guide id="1" pos="3840">
          <p15:clr>
            <a:srgbClr val="F26B43"/>
          </p15:clr>
        </p15:guide>
        <p15:guide id="2" pos="192">
          <p15:clr>
            <a:srgbClr val="F26B43"/>
          </p15:clr>
        </p15:guide>
        <p15:guide id="3" pos="384">
          <p15:clr>
            <a:srgbClr val="F26B43"/>
          </p15:clr>
        </p15:guide>
        <p15:guide id="4" pos="7488">
          <p15:clr>
            <a:srgbClr val="F26B43"/>
          </p15:clr>
        </p15:guide>
        <p15:guide id="5" pos="7296">
          <p15:clr>
            <a:srgbClr val="F26B43"/>
          </p15:clr>
        </p15:guide>
        <p15:guide id="6" pos="576">
          <p15:clr>
            <a:srgbClr val="F26B43"/>
          </p15:clr>
        </p15:guide>
        <p15:guide id="7" pos="7104">
          <p15:clr>
            <a:srgbClr val="F26B43"/>
          </p15:clr>
        </p15:guide>
        <p15:guide id="8" pos="4032">
          <p15:clr>
            <a:srgbClr val="F26B43"/>
          </p15:clr>
        </p15:guide>
        <p15:guide id="9" pos="3648">
          <p15:clr>
            <a:srgbClr val="F26B43"/>
          </p15:clr>
        </p15:guide>
        <p15:guide id="10" pos="5568">
          <p15:clr>
            <a:srgbClr val="F26B43"/>
          </p15:clr>
        </p15:guide>
        <p15:guide id="11" pos="2112">
          <p15:clr>
            <a:srgbClr val="F26B43"/>
          </p15:clr>
        </p15:guide>
        <p15:guide id="12" orient="horz" pos="176">
          <p15:clr>
            <a:srgbClr val="F26B43"/>
          </p15:clr>
        </p15:guide>
        <p15:guide id="13" orient="horz" pos="368">
          <p15:clr>
            <a:srgbClr val="F26B43"/>
          </p15:clr>
        </p15:guide>
        <p15:guide id="14" orient="horz" pos="4144">
          <p15:clr>
            <a:srgbClr val="F26B43"/>
          </p15:clr>
        </p15:guide>
        <p15:guide id="15" orient="horz" pos="3952">
          <p15:clr>
            <a:srgbClr val="F26B43"/>
          </p15:clr>
        </p15:guide>
        <p15:guide id="16" orient="horz" pos="1232">
          <p15:clr>
            <a:srgbClr val="F26B43"/>
          </p15:clr>
        </p15:guide>
        <p15:guide id="17" orient="horz" pos="1040">
          <p15:clr>
            <a:srgbClr val="F26B43"/>
          </p15:clr>
        </p15:guide>
        <p15:guide id="18"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3" Type="http://schemas.openxmlformats.org/officeDocument/2006/relationships/hyperlink" Target="https://developer.box.com/docs/box-content-explorer#section-scopes" TargetMode="External"/><Relationship Id="rId2" Type="http://schemas.openxmlformats.org/officeDocument/2006/relationships/notesSlide" Target="../notesSlides/notesSlide72.xml"/><Relationship Id="rId1" Type="http://schemas.openxmlformats.org/officeDocument/2006/relationships/slideLayout" Target="../slideLayouts/slideLayout80.xml"/><Relationship Id="rId5" Type="http://schemas.openxmlformats.org/officeDocument/2006/relationships/image" Target="../media/image19.svg"/><Relationship Id="rId4" Type="http://schemas.openxmlformats.org/officeDocument/2006/relationships/image" Target="../media/image18.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1.xml"/></Relationships>
</file>

<file path=ppt/slides/_rels/slide102.xml.rels><?xml version="1.0" encoding="UTF-8" standalone="yes"?>
<Relationships xmlns="http://schemas.openxmlformats.org/package/2006/relationships"><Relationship Id="rId3" Type="http://schemas.openxmlformats.org/officeDocument/2006/relationships/hyperlink" Target="https://github.com/jcleblanc/box-workshops/blob/master/section-samples-node/section-7-token-management/downscope-token.js" TargetMode="External"/><Relationship Id="rId2" Type="http://schemas.openxmlformats.org/officeDocument/2006/relationships/notesSlide" Target="../notesSlides/notesSlide74.xml"/><Relationship Id="rId1" Type="http://schemas.openxmlformats.org/officeDocument/2006/relationships/slideLayout" Target="../slideLayouts/slideLayout82.xml"/><Relationship Id="rId5" Type="http://schemas.openxmlformats.org/officeDocument/2006/relationships/hyperlink" Target="https://github.com/jcleblanc/box-examples/tree/master/node/elements" TargetMode="External"/><Relationship Id="rId4" Type="http://schemas.openxmlformats.org/officeDocument/2006/relationships/hyperlink" Target="https://github.com/jcleblanc/box-workshops/blob/master/section-samples-node/section-7-token-management/box-elements.js" TargetMode="Externa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1.xml"/></Relationships>
</file>

<file path=ppt/slides/_rels/slide10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107.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78.xml"/><Relationship Id="rId1" Type="http://schemas.openxmlformats.org/officeDocument/2006/relationships/slideLayout" Target="../slideLayouts/slideLayout41.xml"/><Relationship Id="rId5" Type="http://schemas.openxmlformats.org/officeDocument/2006/relationships/image" Target="../media/image65.tiff"/><Relationship Id="rId4" Type="http://schemas.openxmlformats.org/officeDocument/2006/relationships/image" Target="../media/image64.tiff"/></Relationships>
</file>

<file path=ppt/slides/_rels/slide10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9.xml"/><Relationship Id="rId1" Type="http://schemas.openxmlformats.org/officeDocument/2006/relationships/slideLayout" Target="../slideLayouts/slideLayout5.xml"/><Relationship Id="rId4" Type="http://schemas.openxmlformats.org/officeDocument/2006/relationships/image" Target="../media/image19.sv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110.xml.rels><?xml version="1.0" encoding="UTF-8" standalone="yes"?>
<Relationships xmlns="http://schemas.openxmlformats.org/package/2006/relationships"><Relationship Id="rId8" Type="http://schemas.openxmlformats.org/officeDocument/2006/relationships/hyperlink" Target="https://github.com/box-community/sample-video-skills" TargetMode="External"/><Relationship Id="rId3" Type="http://schemas.openxmlformats.org/officeDocument/2006/relationships/hyperlink" Target="https://github.com/jcleblanc/box-workshops/tree/master/section-samples-node/section-8-skills" TargetMode="External"/><Relationship Id="rId7" Type="http://schemas.openxmlformats.org/officeDocument/2006/relationships/hyperlink" Target="https://github.com/box-community/sample-image-skills" TargetMode="External"/><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hyperlink" Target="https://github.com/box-community/sample-document-skills" TargetMode="External"/><Relationship Id="rId5" Type="http://schemas.openxmlformats.org/officeDocument/2006/relationships/hyperlink" Target="https://github.com/box-community/sample-audio-skills" TargetMode="External"/><Relationship Id="rId4" Type="http://schemas.openxmlformats.org/officeDocument/2006/relationships/hyperlink" Target="https://github.com/jcleblanc/box-skills/tree/master/voicebase-callcenter-audio-analysis"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9.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6.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6.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9.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jcleblanc/box-workshops/blob/master/section-samples-node/section-2-app-auth/jwt-auth-config.js"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hyperlink" Target="https://github.com/jcleblanc/box-examples/blob/master/node/samples/auth_jwt_api.js" TargetMode="External"/><Relationship Id="rId4" Type="http://schemas.openxmlformats.org/officeDocument/2006/relationships/hyperlink" Target="https://github.com/jcleblanc/box-workshops/blob/master/section-samples-node/section-2-app-auth/jwt-auth-keys.j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jcleblanc/box-workshops/blob/master/section-samples-node/section-2-app-auth/create-app-user.js"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hyperlink" Target="https://github.com/jcleblanc/box-workshops/blob/master/section-samples-node/section-2-app-auth/delete-user.js" TargetMode="External"/><Relationship Id="rId4" Type="http://schemas.openxmlformats.org/officeDocument/2006/relationships/hyperlink" Target="https://github.com/jcleblanc/box-workshops/blob/master/section-samples-node/section-2-app-auth/create-managed-user.j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3.xml"/><Relationship Id="rId4" Type="http://schemas.openxmlformats.org/officeDocument/2006/relationships/image" Target="../media/image25.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7.xml"/><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77.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6.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7.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3.xml"/><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7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7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80.xml"/><Relationship Id="rId4" Type="http://schemas.openxmlformats.org/officeDocument/2006/relationships/image" Target="../media/image19.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7.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jcleblanc/box-workshops/blob/master/section-samples-node/section-3-service-accounts/service-account-upload-sa.js" TargetMode="External"/><Relationship Id="rId2" Type="http://schemas.openxmlformats.org/officeDocument/2006/relationships/notesSlide" Target="../notesSlides/notesSlide34.xml"/><Relationship Id="rId1" Type="http://schemas.openxmlformats.org/officeDocument/2006/relationships/slideLayout" Target="../slideLayouts/slideLayout74.xml"/><Relationship Id="rId5" Type="http://schemas.openxmlformats.org/officeDocument/2006/relationships/hyperlink" Target="https://github.com/jcleblanc/box-workshops/blob/master/section-samples-node/section-3-service-accounts/service-account-upload-usertoken.js" TargetMode="External"/><Relationship Id="rId4" Type="http://schemas.openxmlformats.org/officeDocument/2006/relationships/hyperlink" Target="https://github.com/jcleblanc/box-workshops/blob/master/section-samples-node/section-3-service-accounts/service-account-upload-asuser.j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1.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36.sv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19.sv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1.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jcleblanc/box-workshops/blob/master/section-samples-node/section-4-collaborations/collaborate_add.js"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hyperlink" Target="https://github.com/jcleblanc/box-workshops/blob/master/section-samples-node/section-4-collaborations/collaborate_remove.j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19.sv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1.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jcleblanc/box-workshops/blob/master/section-samples-node/section-5-error-conditions/409-name-conflict.js" TargetMode="External"/><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hyperlink" Target="https://developer.box.com/docs/error-codes" TargetMode="External"/><Relationship Id="rId4" Type="http://schemas.openxmlformats.org/officeDocument/2006/relationships/hyperlink" Target="https://github.com/jcleblanc/box-workshops/blob/master/section-samples-node/section-5-error-conditions/409-metadata-conflict.js"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8.xml.rels><?xml version="1.0" encoding="UTF-8" standalone="yes"?>
<Relationships xmlns="http://schemas.openxmlformats.org/package/2006/relationships"><Relationship Id="rId3" Type="http://schemas.openxmlformats.org/officeDocument/2006/relationships/hyperlink" Target="https://app.box.com/developers/console" TargetMode="External"/><Relationship Id="rId2" Type="http://schemas.openxmlformats.org/officeDocument/2006/relationships/notesSlide" Target="../notesSlides/notesSlide52.xml"/><Relationship Id="rId1" Type="http://schemas.openxmlformats.org/officeDocument/2006/relationships/slideLayout" Target="../slideLayouts/slideLayout27.xml"/><Relationship Id="rId4" Type="http://schemas.openxmlformats.org/officeDocument/2006/relationships/image" Target="../media/image3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19.sv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1.xml"/></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jcleblanc/box-workshops/blob/master/section-samples-node/section-6-webhooks/webhooks-create.js"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hyperlink" Target="https://github.com/jcleblanc/box-workshops/blob/master/section-samples-node/section-6-webhooks/webhooks-delete.js" TargetMode="External"/><Relationship Id="rId4" Type="http://schemas.openxmlformats.org/officeDocument/2006/relationships/hyperlink" Target="https://github.com/jcleblanc/box-workshops/blob/master/section-samples-node/section-6-webhooks/webhooks-update.j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1.xml"/></Relationships>
</file>

<file path=ppt/slides/_rels/slide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10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1.xml"/></Relationships>
</file>

<file path=ppt/slides/_rels/slide89.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7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90.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63.xml"/><Relationship Id="rId1" Type="http://schemas.openxmlformats.org/officeDocument/2006/relationships/slideLayout" Target="../slideLayouts/slideLayout115.xml"/></Relationships>
</file>

<file path=ppt/slides/_rels/slide9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102.xml"/></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10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1.xml"/></Relationships>
</file>

<file path=ppt/slides/_rels/slide95.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68.xml"/><Relationship Id="rId1" Type="http://schemas.openxmlformats.org/officeDocument/2006/relationships/slideLayout" Target="../slideLayouts/slideLayout11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80.xml"/></Relationships>
</file>

<file path=ppt/slides/_rels/slide98.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78.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slides/_rels/slide9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1.xml"/><Relationship Id="rId1" Type="http://schemas.openxmlformats.org/officeDocument/2006/relationships/slideLayout" Target="../slideLayouts/slideLayout10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82"/>
          <p:cNvSpPr>
            <a:spLocks noGrp="1"/>
          </p:cNvSpPr>
          <p:nvPr>
            <p:ph type="title"/>
          </p:nvPr>
        </p:nvSpPr>
        <p:spPr>
          <a:xfrm>
            <a:off x="914145" y="2898182"/>
            <a:ext cx="9717692" cy="1753169"/>
          </a:xfrm>
        </p:spPr>
        <p:txBody>
          <a:bodyPr lIns="0" tIns="0" rIns="0" bIns="0" anchor="t"/>
          <a:lstStyle/>
          <a:p>
            <a:r>
              <a:rPr lang="en-US" sz="4800" dirty="0">
                <a:solidFill>
                  <a:schemeClr val="bg1"/>
                </a:solidFill>
              </a:rPr>
              <a:t>Box Platform Developer Workshop</a:t>
            </a:r>
          </a:p>
        </p:txBody>
      </p:sp>
      <p:sp>
        <p:nvSpPr>
          <p:cNvPr id="44" name="Text Placeholder 43"/>
          <p:cNvSpPr>
            <a:spLocks noGrp="1"/>
          </p:cNvSpPr>
          <p:nvPr>
            <p:ph type="body" sz="quarter" idx="10"/>
          </p:nvPr>
        </p:nvSpPr>
        <p:spPr>
          <a:xfrm>
            <a:off x="914401" y="5279385"/>
            <a:ext cx="8229345" cy="1235868"/>
          </a:xfrm>
        </p:spPr>
        <p:txBody>
          <a:bodyPr/>
          <a:lstStyle/>
          <a:p>
            <a:r>
              <a:rPr lang="en-US" b="1" dirty="0"/>
              <a:t>Jonathan LeBlanc</a:t>
            </a:r>
          </a:p>
          <a:p>
            <a:r>
              <a:rPr lang="en-US" dirty="0"/>
              <a:t>Director of Developer Advocacy, Box</a:t>
            </a:r>
          </a:p>
          <a:p>
            <a:r>
              <a:rPr lang="en-US" dirty="0"/>
              <a:t>Twitter: @</a:t>
            </a:r>
            <a:r>
              <a:rPr lang="en-US" dirty="0" err="1"/>
              <a:t>jcleblanc</a:t>
            </a:r>
            <a:r>
              <a:rPr lang="en-US" dirty="0"/>
              <a:t> </a:t>
            </a:r>
          </a:p>
          <a:p>
            <a:r>
              <a:rPr lang="en-US" dirty="0" err="1"/>
              <a:t>Github</a:t>
            </a:r>
            <a:r>
              <a:rPr lang="en-US" dirty="0"/>
              <a:t>: https://</a:t>
            </a:r>
            <a:r>
              <a:rPr lang="en-US" dirty="0" err="1"/>
              <a:t>github.com</a:t>
            </a:r>
            <a:r>
              <a:rPr lang="en-US" dirty="0"/>
              <a:t>/</a:t>
            </a:r>
            <a:r>
              <a:rPr lang="en-US" dirty="0" err="1"/>
              <a:t>jcleblanc</a:t>
            </a:r>
            <a:endParaRPr lang="en-US" dirty="0"/>
          </a:p>
        </p:txBody>
      </p:sp>
    </p:spTree>
    <p:extLst>
      <p:ext uri="{BB962C8B-B14F-4D97-AF65-F5344CB8AC3E}">
        <p14:creationId xmlns:p14="http://schemas.microsoft.com/office/powerpoint/2010/main" val="121254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Service Account Model</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Application needs to handle internal and external users, but a user object already exists</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075935"/>
            <a:ext cx="10982552" cy="4436075"/>
          </a:xfrm>
        </p:spPr>
        <p:txBody>
          <a:bodyPr/>
          <a:lstStyle/>
          <a:p>
            <a:pPr lvl="0">
              <a:spcAft>
                <a:spcPts val="0"/>
              </a:spcAft>
              <a:buClr>
                <a:srgbClr val="0061D5"/>
              </a:buClr>
              <a:buSzPct val="120000"/>
            </a:pPr>
            <a:r>
              <a:rPr lang="en-US" sz="2000" b="1" dirty="0">
                <a:solidFill>
                  <a:srgbClr val="72848E"/>
                </a:solidFill>
                <a:latin typeface="Lato"/>
                <a:cs typeface="Lato Regular"/>
                <a:sym typeface="Lato Regular"/>
              </a:rPr>
              <a:t>External:</a:t>
            </a:r>
            <a:r>
              <a:rPr lang="en-US" sz="2000" dirty="0">
                <a:solidFill>
                  <a:srgbClr val="72848E"/>
                </a:solidFill>
                <a:latin typeface="Lato"/>
                <a:cs typeface="Lato Regular"/>
                <a:sym typeface="Lato Regular"/>
              </a:rPr>
              <a:t> 	Managed by Customer’s Application</a:t>
            </a:r>
          </a:p>
          <a:p>
            <a:pPr lvl="0">
              <a:spcAft>
                <a:spcPts val="0"/>
              </a:spcAft>
              <a:buClr>
                <a:srgbClr val="0061D5"/>
              </a:buClr>
              <a:buSzPct val="120000"/>
            </a:pPr>
            <a:r>
              <a:rPr lang="en-US" sz="2000" b="1" dirty="0">
                <a:solidFill>
                  <a:srgbClr val="72848E"/>
                </a:solidFill>
                <a:latin typeface="Lato"/>
                <a:cs typeface="Lato Regular"/>
                <a:sym typeface="Lato Regular"/>
              </a:rPr>
              <a:t>Internal: </a:t>
            </a:r>
            <a:r>
              <a:rPr lang="en-US" sz="2000" dirty="0">
                <a:solidFill>
                  <a:srgbClr val="72848E"/>
                </a:solidFill>
                <a:latin typeface="Lato"/>
                <a:cs typeface="Lato Regular"/>
                <a:sym typeface="Lato Regular"/>
              </a:rPr>
              <a:t>	Managed Users</a:t>
            </a:r>
          </a:p>
          <a:p>
            <a:pPr lvl="0">
              <a:spcAft>
                <a:spcPts val="0"/>
              </a:spcAft>
              <a:buClr>
                <a:srgbClr val="0061D5"/>
              </a:buClr>
              <a:buSzPct val="120000"/>
            </a:pPr>
            <a:r>
              <a:rPr lang="en-US" sz="2000" b="1" dirty="0">
                <a:solidFill>
                  <a:srgbClr val="72848E"/>
                </a:solidFill>
                <a:latin typeface="Lato"/>
                <a:cs typeface="Lato Regular"/>
                <a:sym typeface="Lato Regular"/>
              </a:rPr>
              <a:t>Content:</a:t>
            </a:r>
            <a:r>
              <a:rPr lang="en-US" sz="2000" dirty="0">
                <a:solidFill>
                  <a:srgbClr val="72848E"/>
                </a:solidFill>
                <a:latin typeface="Lato"/>
                <a:cs typeface="Lato Regular"/>
                <a:sym typeface="Lato Regular"/>
              </a:rPr>
              <a:t>	Owned by Service Account  </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Description: </a:t>
            </a:r>
            <a:r>
              <a:rPr lang="en-US" sz="2000" dirty="0">
                <a:solidFill>
                  <a:srgbClr val="72848E"/>
                </a:solidFill>
                <a:latin typeface="Lato"/>
                <a:cs typeface="Lato Regular"/>
                <a:sym typeface="Lato Regular"/>
              </a:rPr>
              <a:t>Best used when a company user model already exists, or if you have users that are transient in nature with content that needs to be persistent.</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Benefits: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Useful when our app user model will complicate existing applications.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Useful in instances where there is not a good 1:1 end user / app user mapping, such as if end users are mapped as groups.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When the idea of folders don’t fit perfectly with the permission model the customer desires.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Can implement the Box token exchange model to ensure that broad scoped access to the service account doesn’t occur.</a:t>
            </a:r>
          </a:p>
        </p:txBody>
      </p:sp>
    </p:spTree>
    <p:extLst>
      <p:ext uri="{BB962C8B-B14F-4D97-AF65-F5344CB8AC3E}">
        <p14:creationId xmlns:p14="http://schemas.microsoft.com/office/powerpoint/2010/main" val="2576681824"/>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599" y="897440"/>
            <a:ext cx="10026869"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Audience Exercise</a:t>
            </a:r>
          </a:p>
        </p:txBody>
      </p:sp>
      <p:sp>
        <p:nvSpPr>
          <p:cNvPr id="8" name="Rectangle 7">
            <a:extLst>
              <a:ext uri="{FF2B5EF4-FFF2-40B4-BE49-F238E27FC236}">
                <a16:creationId xmlns:a16="http://schemas.microsoft.com/office/drawing/2014/main" id="{5CBA1CD8-BCB0-684D-9555-8567B354DB46}"/>
              </a:ext>
            </a:extLst>
          </p:cNvPr>
          <p:cNvSpPr/>
          <p:nvPr/>
        </p:nvSpPr>
        <p:spPr>
          <a:xfrm>
            <a:off x="744610" y="2350774"/>
            <a:ext cx="5054600" cy="3888244"/>
          </a:xfrm>
          <a:prstGeom prst="rect">
            <a:avLst/>
          </a:prstGeom>
        </p:spPr>
        <p:txBody>
          <a:bodyPr wrap="square">
            <a:spAutoFit/>
          </a:bodyPr>
          <a:lstStyle/>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err="1">
                <a:solidFill>
                  <a:srgbClr val="72848E"/>
                </a:solidFill>
                <a:latin typeface="Lato" charset="0"/>
                <a:cs typeface="Lato" charset="0"/>
                <a:sym typeface="Lato Bold"/>
              </a:rPr>
              <a:t>Downscope</a:t>
            </a:r>
            <a:r>
              <a:rPr lang="en-US" sz="2200" spc="0" dirty="0">
                <a:solidFill>
                  <a:srgbClr val="72848E"/>
                </a:solidFill>
                <a:latin typeface="Lato" charset="0"/>
                <a:cs typeface="Lato" charset="0"/>
                <a:sym typeface="Lato Bold"/>
              </a:rPr>
              <a:t> your service account access token for the content explorer element: </a:t>
            </a:r>
            <a:r>
              <a:rPr lang="en-US" sz="2200" spc="0" dirty="0">
                <a:solidFill>
                  <a:srgbClr val="72848E"/>
                </a:solidFill>
                <a:latin typeface="Lato" charset="0"/>
                <a:cs typeface="Lato" charset="0"/>
                <a:sym typeface="Lato Bold"/>
                <a:hlinkClick r:id="rId3"/>
              </a:rPr>
              <a:t>https://developer.box.com/docs/box-content-explorer#section-scopes</a:t>
            </a:r>
            <a:endParaRPr lang="en-US" sz="2200" spc="0" dirty="0">
              <a:solidFill>
                <a:srgbClr val="72848E"/>
              </a:solidFill>
              <a:latin typeface="Lato" charset="0"/>
              <a:cs typeface="Lato" charset="0"/>
              <a:sym typeface="Lato Bold"/>
            </a:endParaRP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Manually put that in a content picker element for any folder.</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Stretch </a:t>
            </a:r>
            <a:r>
              <a:rPr lang="en-US" sz="2200" spc="0" dirty="0">
                <a:solidFill>
                  <a:srgbClr val="72848E"/>
                </a:solidFill>
                <a:latin typeface="Lato" charset="0"/>
                <a:cs typeface="Lato" charset="0"/>
                <a:sym typeface="Lato Bold"/>
              </a:rPr>
              <a:t>goal: Automatically render the front-end code from the </a:t>
            </a:r>
            <a:r>
              <a:rPr lang="en-US" sz="2200" spc="0" dirty="0" err="1">
                <a:solidFill>
                  <a:srgbClr val="72848E"/>
                </a:solidFill>
                <a:latin typeface="Lato" charset="0"/>
                <a:cs typeface="Lato" charset="0"/>
                <a:sym typeface="Lato Bold"/>
              </a:rPr>
              <a:t>downscoping</a:t>
            </a:r>
            <a:r>
              <a:rPr lang="en-US" sz="2200" spc="0" dirty="0">
                <a:solidFill>
                  <a:srgbClr val="72848E"/>
                </a:solidFill>
                <a:latin typeface="Lato" charset="0"/>
                <a:cs typeface="Lato" charset="0"/>
                <a:sym typeface="Lato Bold"/>
              </a:rPr>
              <a:t> process.</a:t>
            </a: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
        <p:nvSpPr>
          <p:cNvPr id="7" name="Text Placeholder 2">
            <a:extLst>
              <a:ext uri="{FF2B5EF4-FFF2-40B4-BE49-F238E27FC236}">
                <a16:creationId xmlns:a16="http://schemas.microsoft.com/office/drawing/2014/main" id="{EC80A344-6126-5C4D-B0BD-454E751628C5}"/>
              </a:ext>
            </a:extLst>
          </p:cNvPr>
          <p:cNvSpPr txBox="1">
            <a:spLocks/>
          </p:cNvSpPr>
          <p:nvPr/>
        </p:nvSpPr>
        <p:spPr>
          <a:xfrm>
            <a:off x="606091" y="1426464"/>
            <a:ext cx="10972800" cy="500876"/>
          </a:xfrm>
          <a:prstGeom prst="rect">
            <a:avLst/>
          </a:prstGeom>
        </p:spPr>
        <p:txBody>
          <a:bodyPr anchor="t"/>
          <a:lst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indent="0" hangingPunct="1">
              <a:buFontTx/>
              <a:buNone/>
            </a:pPr>
            <a:r>
              <a:rPr lang="en-US" sz="2000" dirty="0" err="1">
                <a:solidFill>
                  <a:srgbClr val="0060D6"/>
                </a:solidFill>
              </a:rPr>
              <a:t>Downscoping</a:t>
            </a:r>
            <a:r>
              <a:rPr lang="en-US" sz="2000" dirty="0">
                <a:solidFill>
                  <a:srgbClr val="0060D6"/>
                </a:solidFill>
              </a:rPr>
              <a:t> tokens for front-end code</a:t>
            </a:r>
          </a:p>
        </p:txBody>
      </p:sp>
      <p:pic>
        <p:nvPicPr>
          <p:cNvPr id="6" name="Graphic 5">
            <a:extLst>
              <a:ext uri="{FF2B5EF4-FFF2-40B4-BE49-F238E27FC236}">
                <a16:creationId xmlns:a16="http://schemas.microsoft.com/office/drawing/2014/main" id="{E1B8BBD3-9CAD-4D41-94BD-AF175CA310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92418" y="0"/>
            <a:ext cx="8460828" cy="8460828"/>
          </a:xfrm>
          <a:prstGeom prst="rect">
            <a:avLst/>
          </a:prstGeom>
        </p:spPr>
      </p:pic>
    </p:spTree>
    <p:extLst>
      <p:ext uri="{BB962C8B-B14F-4D97-AF65-F5344CB8AC3E}">
        <p14:creationId xmlns:p14="http://schemas.microsoft.com/office/powerpoint/2010/main" val="333604558"/>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800545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err="1">
                <a:solidFill>
                  <a:srgbClr val="687789"/>
                </a:solidFill>
              </a:rPr>
              <a:t>Downscoping</a:t>
            </a:r>
            <a:r>
              <a:rPr lang="en-US" dirty="0">
                <a:solidFill>
                  <a:srgbClr val="687789"/>
                </a:solidFill>
              </a:rPr>
              <a:t> tokens:                                                                                    </a:t>
            </a:r>
            <a:r>
              <a:rPr lang="en-US" dirty="0">
                <a:solidFill>
                  <a:srgbClr val="687789"/>
                </a:solidFill>
                <a:hlinkClick r:id="rId3"/>
              </a:rPr>
              <a:t>https://github.com/jcleblanc/box-workshops/blob/master/section-samples-node/section-7-token-management/downscope-token.js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Box Elements (simple content explorer):                                                    </a:t>
            </a:r>
            <a:r>
              <a:rPr lang="en-US" dirty="0">
                <a:solidFill>
                  <a:srgbClr val="687789"/>
                </a:solidFill>
                <a:hlinkClick r:id="rId4"/>
              </a:rPr>
              <a:t>https://github.com/jcleblanc/box-workshops/blob/master/section-samples-node/section-7-token-management/box-elements.js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Box Elements (complex example for all Elements)                                          </a:t>
            </a:r>
            <a:r>
              <a:rPr lang="en-US" dirty="0">
                <a:solidFill>
                  <a:srgbClr val="687789"/>
                </a:solidFill>
                <a:hlinkClick r:id="rId5"/>
              </a:rPr>
              <a:t>https://github.com/jcleblanc/box-examples/tree/master/node/elements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Token Management and UI Tools</a:t>
            </a:r>
          </a:p>
        </p:txBody>
      </p:sp>
    </p:spTree>
    <p:extLst>
      <p:ext uri="{BB962C8B-B14F-4D97-AF65-F5344CB8AC3E}">
        <p14:creationId xmlns:p14="http://schemas.microsoft.com/office/powerpoint/2010/main" val="171061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Advanced Automation and </a:t>
            </a:r>
            <a:br>
              <a:rPr lang="en-US" sz="4800" dirty="0"/>
            </a:br>
            <a:r>
              <a:rPr lang="en-US" sz="4800" dirty="0"/>
              <a:t>Machine Learning</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334279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Skills</a:t>
            </a:r>
          </a:p>
        </p:txBody>
      </p:sp>
    </p:spTree>
    <p:extLst>
      <p:ext uri="{BB962C8B-B14F-4D97-AF65-F5344CB8AC3E}">
        <p14:creationId xmlns:p14="http://schemas.microsoft.com/office/powerpoint/2010/main" val="129524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1182443"/>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Custom Skills</a:t>
            </a:r>
          </a:p>
        </p:txBody>
      </p:sp>
      <p:sp>
        <p:nvSpPr>
          <p:cNvPr id="8" name="Rectangle 7">
            <a:extLst>
              <a:ext uri="{FF2B5EF4-FFF2-40B4-BE49-F238E27FC236}">
                <a16:creationId xmlns:a16="http://schemas.microsoft.com/office/drawing/2014/main" id="{5CBA1CD8-BCB0-684D-9555-8567B354DB46}"/>
              </a:ext>
            </a:extLst>
          </p:cNvPr>
          <p:cNvSpPr/>
          <p:nvPr/>
        </p:nvSpPr>
        <p:spPr>
          <a:xfrm>
            <a:off x="609600" y="2186624"/>
            <a:ext cx="5054600" cy="4298613"/>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Allows for the enhancement of file metadata automatically through machine learning services.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Provides multiple card types for displaying data (timeline, transcript, keyword).</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Uses tightly scoped read / write </a:t>
            </a:r>
            <a:r>
              <a:rPr kumimoji="0" lang="en-US" sz="2200" b="0" i="0" u="none" strike="noStrike" kern="0" cap="none" spc="0" normalizeH="0" baseline="0" noProof="0" dirty="0" err="1">
                <a:ln>
                  <a:noFill/>
                </a:ln>
                <a:solidFill>
                  <a:srgbClr val="72848E"/>
                </a:solidFill>
                <a:effectLst/>
                <a:uLnTx/>
                <a:uFillTx/>
                <a:latin typeface="Lato" charset="0"/>
                <a:ea typeface="+mj-ea"/>
                <a:cs typeface="Lato" charset="0"/>
                <a:sym typeface="Lato Bold"/>
              </a:rPr>
              <a:t>downscoped</a:t>
            </a: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 tokens.</a:t>
            </a:r>
          </a:p>
        </p:txBody>
      </p:sp>
      <p:pic>
        <p:nvPicPr>
          <p:cNvPr id="3" name="Picture 2">
            <a:extLst>
              <a:ext uri="{FF2B5EF4-FFF2-40B4-BE49-F238E27FC236}">
                <a16:creationId xmlns:a16="http://schemas.microsoft.com/office/drawing/2014/main" id="{27C9EC16-87FC-F74E-B219-56646CCC7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200" y="498761"/>
            <a:ext cx="8382582" cy="6858000"/>
          </a:xfrm>
          <a:prstGeom prst="rect">
            <a:avLst/>
          </a:prstGeom>
        </p:spPr>
      </p:pic>
    </p:spTree>
    <p:extLst>
      <p:ext uri="{BB962C8B-B14F-4D97-AF65-F5344CB8AC3E}">
        <p14:creationId xmlns:p14="http://schemas.microsoft.com/office/powerpoint/2010/main" val="110666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A37BD8-0F0A-5C4E-86CD-671AEDA4C7C2}"/>
              </a:ext>
            </a:extLst>
          </p:cNvPr>
          <p:cNvSpPr>
            <a:spLocks noGrp="1"/>
          </p:cNvSpPr>
          <p:nvPr>
            <p:ph type="title"/>
          </p:nvPr>
        </p:nvSpPr>
        <p:spPr/>
        <p:txBody>
          <a:bodyPr/>
          <a:lstStyle/>
          <a:p>
            <a:r>
              <a:rPr lang="en-US" dirty="0"/>
              <a:t>Example Skills Metadata Enhancement (Audio Data)</a:t>
            </a:r>
          </a:p>
        </p:txBody>
      </p:sp>
      <p:pic>
        <p:nvPicPr>
          <p:cNvPr id="10" name="Picture 9">
            <a:extLst>
              <a:ext uri="{FF2B5EF4-FFF2-40B4-BE49-F238E27FC236}">
                <a16:creationId xmlns:a16="http://schemas.microsoft.com/office/drawing/2014/main" id="{D169059A-238D-E748-BDDD-679F04B20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880" y="1598668"/>
            <a:ext cx="4063817" cy="5122872"/>
          </a:xfrm>
          <a:prstGeom prst="rect">
            <a:avLst/>
          </a:prstGeom>
        </p:spPr>
      </p:pic>
      <p:pic>
        <p:nvPicPr>
          <p:cNvPr id="12" name="Picture 11">
            <a:extLst>
              <a:ext uri="{FF2B5EF4-FFF2-40B4-BE49-F238E27FC236}">
                <a16:creationId xmlns:a16="http://schemas.microsoft.com/office/drawing/2014/main" id="{9ADFC849-0AA9-8845-8D0A-629E25175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3979" y="1589802"/>
            <a:ext cx="4150020" cy="4839637"/>
          </a:xfrm>
          <a:prstGeom prst="rect">
            <a:avLst/>
          </a:prstGeom>
        </p:spPr>
      </p:pic>
      <p:pic>
        <p:nvPicPr>
          <p:cNvPr id="14" name="Picture 13">
            <a:extLst>
              <a:ext uri="{FF2B5EF4-FFF2-40B4-BE49-F238E27FC236}">
                <a16:creationId xmlns:a16="http://schemas.microsoft.com/office/drawing/2014/main" id="{DDDD0FD8-8E09-334E-B63F-3D2F9BC05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882" y="1603169"/>
            <a:ext cx="2739366" cy="5266706"/>
          </a:xfrm>
          <a:prstGeom prst="rect">
            <a:avLst/>
          </a:prstGeom>
        </p:spPr>
      </p:pic>
    </p:spTree>
    <p:extLst>
      <p:ext uri="{BB962C8B-B14F-4D97-AF65-F5344CB8AC3E}">
        <p14:creationId xmlns:p14="http://schemas.microsoft.com/office/powerpoint/2010/main" val="3702534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3815168" y="4431266"/>
            <a:ext cx="4576323" cy="552451"/>
          </a:xfrm>
        </p:spPr>
        <p:txBody>
          <a:bodyPr/>
          <a:lstStyle/>
          <a:p>
            <a:r>
              <a:rPr lang="en-US" dirty="0"/>
              <a:t>Middleware</a:t>
            </a:r>
          </a:p>
        </p:txBody>
      </p:sp>
      <p:sp>
        <p:nvSpPr>
          <p:cNvPr id="5" name="Text Placeholder 4"/>
          <p:cNvSpPr>
            <a:spLocks noGrp="1"/>
          </p:cNvSpPr>
          <p:nvPr>
            <p:ph type="body" sz="quarter" idx="25"/>
          </p:nvPr>
        </p:nvSpPr>
        <p:spPr>
          <a:xfrm>
            <a:off x="-134586" y="4431266"/>
            <a:ext cx="4576323" cy="552451"/>
          </a:xfrm>
        </p:spPr>
        <p:txBody>
          <a:bodyPr/>
          <a:lstStyle/>
          <a:p>
            <a:r>
              <a:rPr lang="en-US" dirty="0"/>
              <a:t>File Upload</a:t>
            </a:r>
          </a:p>
        </p:txBody>
      </p:sp>
      <p:sp>
        <p:nvSpPr>
          <p:cNvPr id="7" name="Text Placeholder 6"/>
          <p:cNvSpPr>
            <a:spLocks noGrp="1"/>
          </p:cNvSpPr>
          <p:nvPr>
            <p:ph type="body" sz="quarter" idx="29"/>
          </p:nvPr>
        </p:nvSpPr>
        <p:spPr>
          <a:xfrm>
            <a:off x="7714634" y="4431266"/>
            <a:ext cx="4576323" cy="552451"/>
          </a:xfrm>
        </p:spPr>
        <p:txBody>
          <a:bodyPr/>
          <a:lstStyle/>
          <a:p>
            <a:r>
              <a:rPr lang="en-US" dirty="0"/>
              <a:t>Machine Learning</a:t>
            </a:r>
          </a:p>
        </p:txBody>
      </p:sp>
      <p:sp>
        <p:nvSpPr>
          <p:cNvPr id="8" name="Text Placeholder 7"/>
          <p:cNvSpPr>
            <a:spLocks noGrp="1"/>
          </p:cNvSpPr>
          <p:nvPr>
            <p:ph type="body" sz="quarter" idx="30"/>
          </p:nvPr>
        </p:nvSpPr>
        <p:spPr>
          <a:xfrm>
            <a:off x="8398581" y="5131885"/>
            <a:ext cx="3237469" cy="1261667"/>
          </a:xfrm>
        </p:spPr>
        <p:txBody>
          <a:bodyPr/>
          <a:lstStyle/>
          <a:p>
            <a:r>
              <a:rPr lang="en-US" dirty="0"/>
              <a:t>The machine learning system will take in the contents of a Box file, run analysis of the data, and respond with the enhanced metadata to the middleware layer.</a:t>
            </a:r>
          </a:p>
        </p:txBody>
      </p:sp>
      <p:sp>
        <p:nvSpPr>
          <p:cNvPr id="9" name="Text Placeholder 8"/>
          <p:cNvSpPr>
            <a:spLocks noGrp="1"/>
          </p:cNvSpPr>
          <p:nvPr>
            <p:ph type="body" sz="quarter" idx="31"/>
          </p:nvPr>
        </p:nvSpPr>
        <p:spPr>
          <a:xfrm>
            <a:off x="4374292" y="5131885"/>
            <a:ext cx="3398108" cy="1261667"/>
          </a:xfrm>
        </p:spPr>
        <p:txBody>
          <a:bodyPr/>
          <a:lstStyle/>
          <a:p>
            <a:r>
              <a:rPr lang="en-US" dirty="0"/>
              <a:t>The middleware layer works as an intermediary between the Box file and ML system. It sends the file info the the ML system and updates the Box file metadata with its response.</a:t>
            </a:r>
          </a:p>
        </p:txBody>
      </p:sp>
      <p:sp>
        <p:nvSpPr>
          <p:cNvPr id="10" name="Text Placeholder 9"/>
          <p:cNvSpPr>
            <a:spLocks noGrp="1"/>
          </p:cNvSpPr>
          <p:nvPr>
            <p:ph type="body" sz="quarter" idx="32"/>
          </p:nvPr>
        </p:nvSpPr>
        <p:spPr>
          <a:xfrm>
            <a:off x="462656" y="5131885"/>
            <a:ext cx="3249827" cy="1261667"/>
          </a:xfrm>
        </p:spPr>
        <p:txBody>
          <a:bodyPr/>
          <a:lstStyle/>
          <a:p>
            <a:r>
              <a:rPr lang="en-US" dirty="0"/>
              <a:t>The skills process is triggered when a new or updated file is uploaded to Box. An event is sent to a specified endpoint with file access information.</a:t>
            </a:r>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Skills Workflow</a:t>
            </a:r>
          </a:p>
        </p:txBody>
      </p:sp>
      <p:pic>
        <p:nvPicPr>
          <p:cNvPr id="12" name="Picture 11">
            <a:extLst>
              <a:ext uri="{FF2B5EF4-FFF2-40B4-BE49-F238E27FC236}">
                <a16:creationId xmlns:a16="http://schemas.microsoft.com/office/drawing/2014/main" id="{08AB6AA3-40D6-DB4C-BFAA-43A34FD11398}"/>
              </a:ext>
            </a:extLst>
          </p:cNvPr>
          <p:cNvPicPr>
            <a:picLocks noChangeAspect="1"/>
          </p:cNvPicPr>
          <p:nvPr/>
        </p:nvPicPr>
        <p:blipFill>
          <a:blip r:embed="rId3"/>
          <a:stretch>
            <a:fillRect/>
          </a:stretch>
        </p:blipFill>
        <p:spPr>
          <a:xfrm>
            <a:off x="1097929" y="2100874"/>
            <a:ext cx="2111291" cy="2111291"/>
          </a:xfrm>
          <a:prstGeom prst="rect">
            <a:avLst/>
          </a:prstGeom>
        </p:spPr>
      </p:pic>
      <p:pic>
        <p:nvPicPr>
          <p:cNvPr id="15" name="Picture 14">
            <a:extLst>
              <a:ext uri="{FF2B5EF4-FFF2-40B4-BE49-F238E27FC236}">
                <a16:creationId xmlns:a16="http://schemas.microsoft.com/office/drawing/2014/main" id="{9AB22402-CE92-7A4A-ACE6-257982723160}"/>
              </a:ext>
            </a:extLst>
          </p:cNvPr>
          <p:cNvPicPr>
            <a:picLocks noChangeAspect="1"/>
          </p:cNvPicPr>
          <p:nvPr/>
        </p:nvPicPr>
        <p:blipFill>
          <a:blip r:embed="rId4"/>
          <a:stretch>
            <a:fillRect/>
          </a:stretch>
        </p:blipFill>
        <p:spPr>
          <a:xfrm>
            <a:off x="4872254" y="1954999"/>
            <a:ext cx="2402183" cy="2402183"/>
          </a:xfrm>
          <a:prstGeom prst="rect">
            <a:avLst/>
          </a:prstGeom>
        </p:spPr>
      </p:pic>
      <p:pic>
        <p:nvPicPr>
          <p:cNvPr id="16" name="Picture 15">
            <a:extLst>
              <a:ext uri="{FF2B5EF4-FFF2-40B4-BE49-F238E27FC236}">
                <a16:creationId xmlns:a16="http://schemas.microsoft.com/office/drawing/2014/main" id="{FC2328D0-9ED4-7247-B002-78F32A6A2212}"/>
              </a:ext>
            </a:extLst>
          </p:cNvPr>
          <p:cNvPicPr>
            <a:picLocks noChangeAspect="1"/>
          </p:cNvPicPr>
          <p:nvPr/>
        </p:nvPicPr>
        <p:blipFill>
          <a:blip r:embed="rId5"/>
          <a:stretch>
            <a:fillRect/>
          </a:stretch>
        </p:blipFill>
        <p:spPr>
          <a:xfrm>
            <a:off x="8976164" y="2114939"/>
            <a:ext cx="2082301" cy="2082301"/>
          </a:xfrm>
          <a:prstGeom prst="rect">
            <a:avLst/>
          </a:prstGeom>
        </p:spPr>
      </p:pic>
      <p:cxnSp>
        <p:nvCxnSpPr>
          <p:cNvPr id="17" name="Straight Arrow Connector 16">
            <a:extLst>
              <a:ext uri="{FF2B5EF4-FFF2-40B4-BE49-F238E27FC236}">
                <a16:creationId xmlns:a16="http://schemas.microsoft.com/office/drawing/2014/main" id="{C5B7F67A-C514-FA45-97AD-6751FC1B1F88}"/>
              </a:ext>
            </a:extLst>
          </p:cNvPr>
          <p:cNvCxnSpPr>
            <a:cxnSpLocks/>
          </p:cNvCxnSpPr>
          <p:nvPr/>
        </p:nvCxnSpPr>
        <p:spPr>
          <a:xfrm>
            <a:off x="3479472" y="3058560"/>
            <a:ext cx="1376047" cy="0"/>
          </a:xfrm>
          <a:prstGeom prst="straightConnector1">
            <a:avLst/>
          </a:prstGeom>
          <a:noFill/>
          <a:ln w="50800" cap="flat">
            <a:solidFill>
              <a:srgbClr val="4D4E4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875D1C19-6F62-844C-B800-A4CD802D13B7}"/>
              </a:ext>
            </a:extLst>
          </p:cNvPr>
          <p:cNvCxnSpPr>
            <a:cxnSpLocks/>
          </p:cNvCxnSpPr>
          <p:nvPr/>
        </p:nvCxnSpPr>
        <p:spPr>
          <a:xfrm flipH="1">
            <a:off x="3467597" y="3630844"/>
            <a:ext cx="1376047" cy="0"/>
          </a:xfrm>
          <a:prstGeom prst="straightConnector1">
            <a:avLst/>
          </a:prstGeom>
          <a:noFill/>
          <a:ln w="50800" cap="flat">
            <a:solidFill>
              <a:srgbClr val="4D4E4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9" name="Rectangle 18">
            <a:extLst>
              <a:ext uri="{FF2B5EF4-FFF2-40B4-BE49-F238E27FC236}">
                <a16:creationId xmlns:a16="http://schemas.microsoft.com/office/drawing/2014/main" id="{88C2ACE8-A56B-3F4D-B81F-C80159E1B11F}"/>
              </a:ext>
            </a:extLst>
          </p:cNvPr>
          <p:cNvSpPr/>
          <p:nvPr/>
        </p:nvSpPr>
        <p:spPr>
          <a:xfrm>
            <a:off x="3467596" y="2641201"/>
            <a:ext cx="1376047" cy="286232"/>
          </a:xfrm>
          <a:prstGeom prst="rect">
            <a:avLst/>
          </a:prstGeom>
        </p:spPr>
        <p:txBody>
          <a:bodyPr wrap="square">
            <a:spAutoFit/>
          </a:bodyPr>
          <a:lstStyle/>
          <a:p>
            <a:pPr marL="0" marR="0" lvl="0" indent="0" algn="ctr" defTabSz="304792" rtl="0" eaLnBrk="1" fontAlgn="auto" latinLnBrk="0" hangingPunct="0">
              <a:lnSpc>
                <a:spcPct val="90000"/>
              </a:lnSpc>
              <a:spcBef>
                <a:spcPts val="2251"/>
              </a:spcBef>
              <a:spcAft>
                <a:spcPts val="0"/>
              </a:spcAft>
              <a:buClrTx/>
              <a:buSzTx/>
              <a:buFontTx/>
              <a:buNone/>
              <a:tabLst/>
              <a:defRPr/>
            </a:pPr>
            <a:r>
              <a:rPr kumimoji="0" lang="en-US" sz="1400" b="0" i="0" u="none" strike="noStrike" kern="0" cap="none" spc="-60" normalizeH="0" baseline="0" noProof="0" dirty="0">
                <a:ln>
                  <a:noFill/>
                </a:ln>
                <a:solidFill>
                  <a:srgbClr val="323333"/>
                </a:solidFill>
                <a:effectLst/>
                <a:uLnTx/>
                <a:uFillTx/>
                <a:latin typeface="Lato"/>
                <a:ea typeface="Montserrat" charset="0"/>
                <a:cs typeface="Montserrat" charset="0"/>
                <a:sym typeface="BrownStd-Light"/>
              </a:rPr>
              <a:t>Event</a:t>
            </a:r>
            <a:endParaRPr kumimoji="0" lang="en-US" sz="1400" b="0" i="0" u="none" strike="noStrike" kern="0" cap="none" spc="-60" normalizeH="0" baseline="0" noProof="0" dirty="0">
              <a:ln>
                <a:noFill/>
              </a:ln>
              <a:solidFill>
                <a:srgbClr val="323333"/>
              </a:solidFill>
              <a:effectLst/>
              <a:uLnTx/>
              <a:uFillTx/>
              <a:latin typeface="Lato"/>
              <a:ea typeface="+mj-ea"/>
              <a:cs typeface="+mj-cs"/>
              <a:sym typeface="BrownStd-Light"/>
            </a:endParaRPr>
          </a:p>
        </p:txBody>
      </p:sp>
      <p:sp>
        <p:nvSpPr>
          <p:cNvPr id="20" name="Rectangle 19">
            <a:extLst>
              <a:ext uri="{FF2B5EF4-FFF2-40B4-BE49-F238E27FC236}">
                <a16:creationId xmlns:a16="http://schemas.microsoft.com/office/drawing/2014/main" id="{0003FC6F-E440-4B4A-93A7-953C56D491AB}"/>
              </a:ext>
            </a:extLst>
          </p:cNvPr>
          <p:cNvSpPr/>
          <p:nvPr/>
        </p:nvSpPr>
        <p:spPr>
          <a:xfrm>
            <a:off x="3479472" y="3779013"/>
            <a:ext cx="1364172" cy="286232"/>
          </a:xfrm>
          <a:prstGeom prst="rect">
            <a:avLst/>
          </a:prstGeom>
        </p:spPr>
        <p:txBody>
          <a:bodyPr wrap="square">
            <a:spAutoFit/>
          </a:bodyPr>
          <a:lstStyle/>
          <a:p>
            <a:pPr marL="0" marR="0" lvl="0" indent="0" algn="ctr" defTabSz="304792" rtl="0" eaLnBrk="1" fontAlgn="auto" latinLnBrk="0" hangingPunct="0">
              <a:lnSpc>
                <a:spcPct val="90000"/>
              </a:lnSpc>
              <a:spcBef>
                <a:spcPts val="2251"/>
              </a:spcBef>
              <a:spcAft>
                <a:spcPts val="0"/>
              </a:spcAft>
              <a:buClrTx/>
              <a:buSzTx/>
              <a:buFontTx/>
              <a:buNone/>
              <a:tabLst/>
              <a:defRPr/>
            </a:pPr>
            <a:r>
              <a:rPr kumimoji="0" lang="en-US" sz="1400" b="0" i="0" u="none" strike="noStrike" kern="0" cap="none" spc="-60" normalizeH="0" baseline="0" noProof="0" dirty="0">
                <a:ln>
                  <a:noFill/>
                </a:ln>
                <a:solidFill>
                  <a:srgbClr val="323333"/>
                </a:solidFill>
                <a:effectLst/>
                <a:uLnTx/>
                <a:uFillTx/>
                <a:latin typeface="Lato"/>
                <a:ea typeface="Montserrat" charset="0"/>
                <a:cs typeface="Montserrat" charset="0"/>
                <a:sym typeface="BrownStd-Light"/>
              </a:rPr>
              <a:t>Metadata</a:t>
            </a:r>
            <a:endParaRPr kumimoji="0" lang="en-US" sz="1400" b="0" i="0" u="none" strike="noStrike" kern="0" cap="none" spc="-60" normalizeH="0" baseline="0" noProof="0" dirty="0">
              <a:ln>
                <a:noFill/>
              </a:ln>
              <a:solidFill>
                <a:srgbClr val="323333"/>
              </a:solidFill>
              <a:effectLst/>
              <a:uLnTx/>
              <a:uFillTx/>
              <a:latin typeface="Lato"/>
              <a:ea typeface="+mj-ea"/>
              <a:cs typeface="+mj-cs"/>
              <a:sym typeface="BrownStd-Light"/>
            </a:endParaRPr>
          </a:p>
        </p:txBody>
      </p:sp>
      <p:cxnSp>
        <p:nvCxnSpPr>
          <p:cNvPr id="23" name="Straight Arrow Connector 22">
            <a:extLst>
              <a:ext uri="{FF2B5EF4-FFF2-40B4-BE49-F238E27FC236}">
                <a16:creationId xmlns:a16="http://schemas.microsoft.com/office/drawing/2014/main" id="{EFA7EA4D-FF14-A747-A52B-5D4DD90C9B55}"/>
              </a:ext>
            </a:extLst>
          </p:cNvPr>
          <p:cNvCxnSpPr>
            <a:cxnSpLocks/>
          </p:cNvCxnSpPr>
          <p:nvPr/>
        </p:nvCxnSpPr>
        <p:spPr>
          <a:xfrm>
            <a:off x="7413892" y="3058560"/>
            <a:ext cx="1376047" cy="0"/>
          </a:xfrm>
          <a:prstGeom prst="straightConnector1">
            <a:avLst/>
          </a:prstGeom>
          <a:noFill/>
          <a:ln w="50800" cap="flat">
            <a:solidFill>
              <a:srgbClr val="4D4E4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633E8A7D-E364-7F41-8B21-6333A6C5A551}"/>
              </a:ext>
            </a:extLst>
          </p:cNvPr>
          <p:cNvCxnSpPr>
            <a:cxnSpLocks/>
          </p:cNvCxnSpPr>
          <p:nvPr/>
        </p:nvCxnSpPr>
        <p:spPr>
          <a:xfrm flipH="1">
            <a:off x="7402017" y="3630844"/>
            <a:ext cx="1376047" cy="0"/>
          </a:xfrm>
          <a:prstGeom prst="straightConnector1">
            <a:avLst/>
          </a:prstGeom>
          <a:noFill/>
          <a:ln w="50800" cap="flat">
            <a:solidFill>
              <a:srgbClr val="4D4E4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5" name="Rectangle 24">
            <a:extLst>
              <a:ext uri="{FF2B5EF4-FFF2-40B4-BE49-F238E27FC236}">
                <a16:creationId xmlns:a16="http://schemas.microsoft.com/office/drawing/2014/main" id="{0C8D213A-7857-834B-B7E1-1CA31B6AAAC7}"/>
              </a:ext>
            </a:extLst>
          </p:cNvPr>
          <p:cNvSpPr/>
          <p:nvPr/>
        </p:nvSpPr>
        <p:spPr>
          <a:xfrm>
            <a:off x="7402016" y="2641201"/>
            <a:ext cx="1376047" cy="286232"/>
          </a:xfrm>
          <a:prstGeom prst="rect">
            <a:avLst/>
          </a:prstGeom>
        </p:spPr>
        <p:txBody>
          <a:bodyPr wrap="square">
            <a:spAutoFit/>
          </a:bodyPr>
          <a:lstStyle/>
          <a:p>
            <a:pPr marL="0" marR="0" lvl="0" indent="0" algn="ctr" defTabSz="304792" rtl="0" eaLnBrk="1" fontAlgn="auto" latinLnBrk="0" hangingPunct="0">
              <a:lnSpc>
                <a:spcPct val="90000"/>
              </a:lnSpc>
              <a:spcBef>
                <a:spcPts val="2251"/>
              </a:spcBef>
              <a:spcAft>
                <a:spcPts val="0"/>
              </a:spcAft>
              <a:buClrTx/>
              <a:buSzTx/>
              <a:buFontTx/>
              <a:buNone/>
              <a:tabLst/>
              <a:defRPr/>
            </a:pPr>
            <a:r>
              <a:rPr kumimoji="0" lang="en-US" sz="1400" b="0" i="0" u="none" strike="noStrike" kern="0" cap="none" spc="-60" normalizeH="0" baseline="0" noProof="0" dirty="0">
                <a:ln>
                  <a:noFill/>
                </a:ln>
                <a:solidFill>
                  <a:srgbClr val="323333"/>
                </a:solidFill>
                <a:effectLst/>
                <a:uLnTx/>
                <a:uFillTx/>
                <a:latin typeface="Lato"/>
                <a:ea typeface="Montserrat" charset="0"/>
                <a:cs typeface="Montserrat" charset="0"/>
                <a:sym typeface="BrownStd-Light"/>
              </a:rPr>
              <a:t>Execute</a:t>
            </a:r>
            <a:endParaRPr kumimoji="0" lang="en-US" sz="1400" b="0" i="0" u="none" strike="noStrike" kern="0" cap="none" spc="-60" normalizeH="0" baseline="0" noProof="0" dirty="0">
              <a:ln>
                <a:noFill/>
              </a:ln>
              <a:solidFill>
                <a:srgbClr val="323333"/>
              </a:solidFill>
              <a:effectLst/>
              <a:uLnTx/>
              <a:uFillTx/>
              <a:latin typeface="Lato"/>
              <a:ea typeface="+mj-ea"/>
              <a:cs typeface="+mj-cs"/>
              <a:sym typeface="BrownStd-Light"/>
            </a:endParaRPr>
          </a:p>
        </p:txBody>
      </p:sp>
      <p:sp>
        <p:nvSpPr>
          <p:cNvPr id="26" name="Rectangle 25">
            <a:extLst>
              <a:ext uri="{FF2B5EF4-FFF2-40B4-BE49-F238E27FC236}">
                <a16:creationId xmlns:a16="http://schemas.microsoft.com/office/drawing/2014/main" id="{B775DD80-286A-2742-A787-E037DD8C815F}"/>
              </a:ext>
            </a:extLst>
          </p:cNvPr>
          <p:cNvSpPr/>
          <p:nvPr/>
        </p:nvSpPr>
        <p:spPr>
          <a:xfrm>
            <a:off x="7413892" y="3779013"/>
            <a:ext cx="1364172" cy="286232"/>
          </a:xfrm>
          <a:prstGeom prst="rect">
            <a:avLst/>
          </a:prstGeom>
        </p:spPr>
        <p:txBody>
          <a:bodyPr wrap="square">
            <a:spAutoFit/>
          </a:bodyPr>
          <a:lstStyle/>
          <a:p>
            <a:pPr marL="0" marR="0" lvl="0" indent="0" algn="ctr" defTabSz="304792" rtl="0" eaLnBrk="1" fontAlgn="auto" latinLnBrk="0" hangingPunct="0">
              <a:lnSpc>
                <a:spcPct val="90000"/>
              </a:lnSpc>
              <a:spcBef>
                <a:spcPts val="2251"/>
              </a:spcBef>
              <a:spcAft>
                <a:spcPts val="0"/>
              </a:spcAft>
              <a:buClrTx/>
              <a:buSzTx/>
              <a:buFontTx/>
              <a:buNone/>
              <a:tabLst/>
              <a:defRPr/>
            </a:pPr>
            <a:r>
              <a:rPr kumimoji="0" lang="en-US" sz="1400" b="0" i="0" u="none" strike="noStrike" kern="0" cap="none" spc="-60" normalizeH="0" baseline="0" noProof="0" dirty="0">
                <a:ln>
                  <a:noFill/>
                </a:ln>
                <a:solidFill>
                  <a:srgbClr val="323333"/>
                </a:solidFill>
                <a:effectLst/>
                <a:uLnTx/>
                <a:uFillTx/>
                <a:latin typeface="Lato"/>
                <a:ea typeface="Montserrat" charset="0"/>
                <a:cs typeface="Montserrat" charset="0"/>
                <a:sym typeface="BrownStd-Light"/>
              </a:rPr>
              <a:t>Callback</a:t>
            </a:r>
            <a:endParaRPr kumimoji="0" lang="en-US" sz="1400" b="0" i="0" u="none" strike="noStrike" kern="0" cap="none" spc="-60" normalizeH="0" baseline="0" noProof="0" dirty="0">
              <a:ln>
                <a:noFill/>
              </a:ln>
              <a:solidFill>
                <a:srgbClr val="323333"/>
              </a:solidFill>
              <a:effectLst/>
              <a:uLnTx/>
              <a:uFillTx/>
              <a:latin typeface="Lato"/>
              <a:ea typeface="+mj-ea"/>
              <a:cs typeface="+mj-cs"/>
              <a:sym typeface="BrownStd-Light"/>
            </a:endParaRPr>
          </a:p>
        </p:txBody>
      </p:sp>
    </p:spTree>
    <p:extLst>
      <p:ext uri="{BB962C8B-B14F-4D97-AF65-F5344CB8AC3E}">
        <p14:creationId xmlns:p14="http://schemas.microsoft.com/office/powerpoint/2010/main" val="411640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5" grpId="0"/>
      <p:bldP spid="26" grpId="0"/>
    </p:bld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599" y="897440"/>
            <a:ext cx="10026869"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Audience Exercise</a:t>
            </a:r>
          </a:p>
        </p:txBody>
      </p:sp>
      <p:sp>
        <p:nvSpPr>
          <p:cNvPr id="8" name="Rectangle 7">
            <a:extLst>
              <a:ext uri="{FF2B5EF4-FFF2-40B4-BE49-F238E27FC236}">
                <a16:creationId xmlns:a16="http://schemas.microsoft.com/office/drawing/2014/main" id="{5CBA1CD8-BCB0-684D-9555-8567B354DB46}"/>
              </a:ext>
            </a:extLst>
          </p:cNvPr>
          <p:cNvSpPr/>
          <p:nvPr/>
        </p:nvSpPr>
        <p:spPr>
          <a:xfrm>
            <a:off x="744610" y="2794122"/>
            <a:ext cx="5054600" cy="2667397"/>
          </a:xfrm>
          <a:prstGeom prst="rect">
            <a:avLst/>
          </a:prstGeom>
        </p:spPr>
        <p:txBody>
          <a:bodyPr wrap="square">
            <a:spAutoFit/>
          </a:bodyPr>
          <a:lstStyle/>
          <a:p>
            <a:pPr marL="34290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Using a folder or file ID, add new metadata to a file. </a:t>
            </a:r>
          </a:p>
          <a:p>
            <a:pPr marL="34290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Stretch goal: Listen for potential error responses to adding metadata when already present (</a:t>
            </a:r>
            <a:r>
              <a:rPr lang="en-US" sz="2200" spc="0" dirty="0" err="1">
                <a:solidFill>
                  <a:srgbClr val="72848E"/>
                </a:solidFill>
                <a:latin typeface="Lato" charset="0"/>
                <a:cs typeface="Lato" charset="0"/>
                <a:sym typeface="Lato Bold"/>
              </a:rPr>
              <a:t>tuple_already_exists</a:t>
            </a:r>
            <a:r>
              <a:rPr lang="en-US" sz="2200" spc="0" dirty="0">
                <a:solidFill>
                  <a:srgbClr val="72848E"/>
                </a:solidFill>
                <a:latin typeface="Lato" charset="0"/>
                <a:cs typeface="Lato" charset="0"/>
                <a:sym typeface="Lato Bold"/>
              </a:rPr>
              <a:t>) and update metadata with new values.</a:t>
            </a: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
        <p:nvSpPr>
          <p:cNvPr id="7" name="Text Placeholder 2">
            <a:extLst>
              <a:ext uri="{FF2B5EF4-FFF2-40B4-BE49-F238E27FC236}">
                <a16:creationId xmlns:a16="http://schemas.microsoft.com/office/drawing/2014/main" id="{EC80A344-6126-5C4D-B0BD-454E751628C5}"/>
              </a:ext>
            </a:extLst>
          </p:cNvPr>
          <p:cNvSpPr txBox="1">
            <a:spLocks/>
          </p:cNvSpPr>
          <p:nvPr/>
        </p:nvSpPr>
        <p:spPr>
          <a:xfrm>
            <a:off x="606091" y="1426464"/>
            <a:ext cx="10972800" cy="500876"/>
          </a:xfrm>
          <a:prstGeom prst="rect">
            <a:avLst/>
          </a:prstGeom>
        </p:spPr>
        <p:txBody>
          <a:bodyPr anchor="t"/>
          <a:lst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indent="0" hangingPunct="1">
              <a:buFontTx/>
              <a:buNone/>
            </a:pPr>
            <a:r>
              <a:rPr lang="en-US" sz="2000" dirty="0">
                <a:solidFill>
                  <a:srgbClr val="0060D6"/>
                </a:solidFill>
              </a:rPr>
              <a:t>Creating and Updating Metadata</a:t>
            </a:r>
          </a:p>
        </p:txBody>
      </p:sp>
      <p:pic>
        <p:nvPicPr>
          <p:cNvPr id="6" name="Graphic 5">
            <a:extLst>
              <a:ext uri="{FF2B5EF4-FFF2-40B4-BE49-F238E27FC236}">
                <a16:creationId xmlns:a16="http://schemas.microsoft.com/office/drawing/2014/main" id="{E1B8BBD3-9CAD-4D41-94BD-AF175CA310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2418" y="0"/>
            <a:ext cx="8460828" cy="8460828"/>
          </a:xfrm>
          <a:prstGeom prst="rect">
            <a:avLst/>
          </a:prstGeom>
        </p:spPr>
      </p:pic>
    </p:spTree>
    <p:extLst>
      <p:ext uri="{BB962C8B-B14F-4D97-AF65-F5344CB8AC3E}">
        <p14:creationId xmlns:p14="http://schemas.microsoft.com/office/powerpoint/2010/main" val="347658819"/>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Sample Application</a:t>
            </a:r>
          </a:p>
        </p:txBody>
      </p:sp>
    </p:spTree>
    <p:extLst>
      <p:ext uri="{BB962C8B-B14F-4D97-AF65-F5344CB8AC3E}">
        <p14:creationId xmlns:p14="http://schemas.microsoft.com/office/powerpoint/2010/main" val="344062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Pattern 4: System to System Model</a:t>
            </a:r>
            <a:br>
              <a:rPr lang="en-US" sz="4800" dirty="0"/>
            </a:br>
            <a:r>
              <a:rPr lang="en-US" sz="3600" dirty="0"/>
              <a:t>(Back office apps and integrations, content ingestion)</a:t>
            </a:r>
            <a:br>
              <a:rPr lang="en-US" sz="4800" dirty="0"/>
            </a:br>
            <a:endParaRPr lang="en-US" sz="4800" dirty="0"/>
          </a:p>
        </p:txBody>
      </p:sp>
    </p:spTree>
    <p:extLst>
      <p:ext uri="{BB962C8B-B14F-4D97-AF65-F5344CB8AC3E}">
        <p14:creationId xmlns:p14="http://schemas.microsoft.com/office/powerpoint/2010/main" val="219512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err="1">
                <a:solidFill>
                  <a:srgbClr val="687789"/>
                </a:solidFill>
              </a:rPr>
              <a:t>Clarifai</a:t>
            </a:r>
            <a:r>
              <a:rPr lang="en-US" dirty="0">
                <a:solidFill>
                  <a:srgbClr val="687789"/>
                </a:solidFill>
              </a:rPr>
              <a:t> / Heroku (Sample Skill):                                                                          </a:t>
            </a:r>
            <a:r>
              <a:rPr lang="en-US" dirty="0">
                <a:solidFill>
                  <a:srgbClr val="687789"/>
                </a:solidFill>
                <a:hlinkClick r:id="rId3"/>
              </a:rPr>
              <a:t>https://github.com/jcleblanc/box-workshops/tree/master/section-samples-node/section-8-skills</a:t>
            </a: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err="1">
                <a:solidFill>
                  <a:srgbClr val="687789"/>
                </a:solidFill>
              </a:rPr>
              <a:t>VoiceBase</a:t>
            </a:r>
            <a:r>
              <a:rPr lang="en-US" dirty="0">
                <a:solidFill>
                  <a:srgbClr val="687789"/>
                </a:solidFill>
              </a:rPr>
              <a:t> / AWS Lambda (Sample Skill):                                                   </a:t>
            </a:r>
            <a:r>
              <a:rPr lang="en-US" dirty="0">
                <a:solidFill>
                  <a:srgbClr val="687789"/>
                </a:solidFill>
                <a:hlinkClick r:id="rId4"/>
              </a:rPr>
              <a:t>https://github.com/jcleblanc/box-skills/tree/master/voicebase-callcenter-audio-analysis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Community Generated Skills Projects:</a:t>
            </a:r>
          </a:p>
          <a:p>
            <a:pPr marL="742950" lvl="2" indent="-285750">
              <a:spcBef>
                <a:spcPts val="667"/>
              </a:spcBef>
              <a:spcAft>
                <a:spcPts val="533"/>
              </a:spcAft>
              <a:buClr>
                <a:srgbClr val="0060D6"/>
              </a:buClr>
              <a:buSzPct val="110000"/>
              <a:buFont typeface="Arial" panose="020B0604020202020204" pitchFamily="34" charset="0"/>
              <a:buChar char="•"/>
            </a:pPr>
            <a:r>
              <a:rPr lang="en-US" dirty="0">
                <a:solidFill>
                  <a:srgbClr val="687789"/>
                </a:solidFill>
              </a:rPr>
              <a:t>Audio: </a:t>
            </a:r>
            <a:r>
              <a:rPr lang="en-US" dirty="0">
                <a:solidFill>
                  <a:srgbClr val="687789"/>
                </a:solidFill>
                <a:hlinkClick r:id="rId5"/>
              </a:rPr>
              <a:t>https://github.com/box-community/sample-audio-skills</a:t>
            </a:r>
            <a:r>
              <a:rPr lang="en-US" dirty="0">
                <a:solidFill>
                  <a:srgbClr val="687789"/>
                </a:solidFill>
              </a:rPr>
              <a:t> </a:t>
            </a:r>
          </a:p>
          <a:p>
            <a:pPr marL="742950" lvl="2" indent="-285750">
              <a:spcBef>
                <a:spcPts val="667"/>
              </a:spcBef>
              <a:spcAft>
                <a:spcPts val="533"/>
              </a:spcAft>
              <a:buClr>
                <a:srgbClr val="0060D6"/>
              </a:buClr>
              <a:buSzPct val="110000"/>
              <a:buFont typeface="Arial" panose="020B0604020202020204" pitchFamily="34" charset="0"/>
              <a:buChar char="•"/>
            </a:pPr>
            <a:r>
              <a:rPr lang="en-US" dirty="0">
                <a:solidFill>
                  <a:srgbClr val="687789"/>
                </a:solidFill>
              </a:rPr>
              <a:t>Document: </a:t>
            </a:r>
            <a:r>
              <a:rPr lang="en-US" dirty="0">
                <a:solidFill>
                  <a:srgbClr val="687789"/>
                </a:solidFill>
                <a:hlinkClick r:id="rId6"/>
              </a:rPr>
              <a:t>https://github.com/box-community/sample-document-skills</a:t>
            </a:r>
            <a:r>
              <a:rPr lang="en-US" dirty="0">
                <a:solidFill>
                  <a:srgbClr val="687789"/>
                </a:solidFill>
              </a:rPr>
              <a:t> </a:t>
            </a:r>
          </a:p>
          <a:p>
            <a:pPr marL="742950" lvl="2" indent="-285750">
              <a:spcBef>
                <a:spcPts val="667"/>
              </a:spcBef>
              <a:spcAft>
                <a:spcPts val="533"/>
              </a:spcAft>
              <a:buClr>
                <a:srgbClr val="0060D6"/>
              </a:buClr>
              <a:buSzPct val="110000"/>
              <a:buFont typeface="Arial" panose="020B0604020202020204" pitchFamily="34" charset="0"/>
              <a:buChar char="•"/>
            </a:pPr>
            <a:r>
              <a:rPr lang="en-US" dirty="0">
                <a:solidFill>
                  <a:srgbClr val="687789"/>
                </a:solidFill>
              </a:rPr>
              <a:t>Image: </a:t>
            </a:r>
            <a:r>
              <a:rPr lang="en-US" dirty="0">
                <a:solidFill>
                  <a:srgbClr val="687789"/>
                </a:solidFill>
                <a:hlinkClick r:id="rId7"/>
              </a:rPr>
              <a:t>https://github.com/box-community/sample-image-skills</a:t>
            </a:r>
            <a:endParaRPr lang="en-US" dirty="0">
              <a:solidFill>
                <a:srgbClr val="687789"/>
              </a:solidFill>
            </a:endParaRPr>
          </a:p>
          <a:p>
            <a:pPr marL="742950" lvl="2" indent="-285750">
              <a:spcBef>
                <a:spcPts val="667"/>
              </a:spcBef>
              <a:spcAft>
                <a:spcPts val="533"/>
              </a:spcAft>
              <a:buClr>
                <a:srgbClr val="0060D6"/>
              </a:buClr>
              <a:buSzPct val="110000"/>
              <a:buFont typeface="Arial" panose="020B0604020202020204" pitchFamily="34" charset="0"/>
              <a:buChar char="•"/>
            </a:pPr>
            <a:r>
              <a:rPr lang="en-US" dirty="0">
                <a:solidFill>
                  <a:srgbClr val="687789"/>
                </a:solidFill>
              </a:rPr>
              <a:t>Video: </a:t>
            </a:r>
            <a:r>
              <a:rPr lang="en-US" dirty="0">
                <a:solidFill>
                  <a:srgbClr val="687789"/>
                </a:solidFill>
                <a:hlinkClick r:id="rId8"/>
              </a:rPr>
              <a:t>https://github.com/box-community/sample-video-skills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Custom Skills</a:t>
            </a:r>
          </a:p>
        </p:txBody>
      </p:sp>
    </p:spTree>
    <p:extLst>
      <p:ext uri="{BB962C8B-B14F-4D97-AF65-F5344CB8AC3E}">
        <p14:creationId xmlns:p14="http://schemas.microsoft.com/office/powerpoint/2010/main" val="49547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82"/>
          <p:cNvSpPr>
            <a:spLocks noGrp="1"/>
          </p:cNvSpPr>
          <p:nvPr>
            <p:ph type="title"/>
          </p:nvPr>
        </p:nvSpPr>
        <p:spPr>
          <a:xfrm>
            <a:off x="914145" y="2770909"/>
            <a:ext cx="8229600" cy="1508484"/>
          </a:xfrm>
        </p:spPr>
        <p:txBody>
          <a:bodyPr lIns="0" tIns="0" rIns="0" bIns="0" anchor="t"/>
          <a:lstStyle/>
          <a:p>
            <a:r>
              <a:rPr lang="en-US" dirty="0">
                <a:solidFill>
                  <a:schemeClr val="bg1"/>
                </a:solidFill>
              </a:rPr>
              <a:t>Box Platform Developer Workshop</a:t>
            </a:r>
          </a:p>
        </p:txBody>
      </p:sp>
      <p:sp>
        <p:nvSpPr>
          <p:cNvPr id="44" name="Text Placeholder 43"/>
          <p:cNvSpPr>
            <a:spLocks noGrp="1"/>
          </p:cNvSpPr>
          <p:nvPr>
            <p:ph type="body" sz="quarter" idx="10"/>
          </p:nvPr>
        </p:nvSpPr>
        <p:spPr>
          <a:xfrm>
            <a:off x="914401" y="5279385"/>
            <a:ext cx="8229345" cy="1235868"/>
          </a:xfrm>
        </p:spPr>
        <p:txBody>
          <a:bodyPr/>
          <a:lstStyle/>
          <a:p>
            <a:r>
              <a:rPr lang="en-US" b="1" dirty="0"/>
              <a:t>Jonathan LeBlanc</a:t>
            </a:r>
          </a:p>
          <a:p>
            <a:r>
              <a:rPr lang="en-US" dirty="0"/>
              <a:t>Director of Developer Advocacy, Box</a:t>
            </a:r>
          </a:p>
          <a:p>
            <a:r>
              <a:rPr lang="en-US" dirty="0"/>
              <a:t>Twitter: @</a:t>
            </a:r>
            <a:r>
              <a:rPr lang="en-US" dirty="0" err="1"/>
              <a:t>jcleblanc</a:t>
            </a:r>
            <a:r>
              <a:rPr lang="en-US" dirty="0"/>
              <a:t> </a:t>
            </a:r>
          </a:p>
          <a:p>
            <a:r>
              <a:rPr lang="en-US" dirty="0" err="1"/>
              <a:t>Github</a:t>
            </a:r>
            <a:r>
              <a:rPr lang="en-US" dirty="0"/>
              <a:t>: https://</a:t>
            </a:r>
            <a:r>
              <a:rPr lang="en-US" dirty="0" err="1"/>
              <a:t>github.com</a:t>
            </a:r>
            <a:r>
              <a:rPr lang="en-US" dirty="0"/>
              <a:t>/</a:t>
            </a:r>
            <a:r>
              <a:rPr lang="en-US" dirty="0" err="1"/>
              <a:t>jcleblanc</a:t>
            </a:r>
            <a:endParaRPr lang="en-US" dirty="0"/>
          </a:p>
        </p:txBody>
      </p:sp>
    </p:spTree>
    <p:extLst>
      <p:ext uri="{BB962C8B-B14F-4D97-AF65-F5344CB8AC3E}">
        <p14:creationId xmlns:p14="http://schemas.microsoft.com/office/powerpoint/2010/main" val="249409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System to System Model</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No user content needs to be handled</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075935"/>
            <a:ext cx="10982552" cy="4436075"/>
          </a:xfrm>
        </p:spPr>
        <p:txBody>
          <a:bodyPr/>
          <a:lstStyle/>
          <a:p>
            <a:pPr lvl="0">
              <a:spcAft>
                <a:spcPts val="0"/>
              </a:spcAft>
              <a:buClr>
                <a:srgbClr val="0061D5"/>
              </a:buClr>
              <a:buSzPct val="120000"/>
            </a:pPr>
            <a:r>
              <a:rPr lang="en-US" sz="2000" b="1" dirty="0">
                <a:solidFill>
                  <a:srgbClr val="72848E"/>
                </a:solidFill>
                <a:latin typeface="Lato"/>
                <a:cs typeface="Lato Regular"/>
                <a:sym typeface="Lato Regular"/>
              </a:rPr>
              <a:t>External:</a:t>
            </a:r>
            <a:r>
              <a:rPr lang="en-US" sz="2000" dirty="0">
                <a:solidFill>
                  <a:srgbClr val="72848E"/>
                </a:solidFill>
                <a:latin typeface="Lato"/>
                <a:cs typeface="Lato Regular"/>
                <a:sym typeface="Lato Regular"/>
              </a:rPr>
              <a:t> 	N/A</a:t>
            </a:r>
          </a:p>
          <a:p>
            <a:pPr lvl="0">
              <a:spcAft>
                <a:spcPts val="0"/>
              </a:spcAft>
              <a:buClr>
                <a:srgbClr val="0061D5"/>
              </a:buClr>
              <a:buSzPct val="120000"/>
            </a:pPr>
            <a:r>
              <a:rPr lang="en-US" sz="2000" b="1" dirty="0">
                <a:solidFill>
                  <a:srgbClr val="72848E"/>
                </a:solidFill>
                <a:latin typeface="Lato"/>
                <a:cs typeface="Lato Regular"/>
                <a:sym typeface="Lato Regular"/>
              </a:rPr>
              <a:t>Internal: </a:t>
            </a:r>
            <a:r>
              <a:rPr lang="en-US" sz="2000" dirty="0">
                <a:solidFill>
                  <a:srgbClr val="72848E"/>
                </a:solidFill>
                <a:latin typeface="Lato"/>
                <a:cs typeface="Lato Regular"/>
                <a:sym typeface="Lato Regular"/>
              </a:rPr>
              <a:t>	N/A</a:t>
            </a:r>
          </a:p>
          <a:p>
            <a:pPr lvl="0">
              <a:spcAft>
                <a:spcPts val="0"/>
              </a:spcAft>
              <a:buClr>
                <a:srgbClr val="0061D5"/>
              </a:buClr>
              <a:buSzPct val="120000"/>
            </a:pPr>
            <a:r>
              <a:rPr lang="en-US" sz="2000" b="1" dirty="0">
                <a:solidFill>
                  <a:srgbClr val="72848E"/>
                </a:solidFill>
                <a:latin typeface="Lato"/>
                <a:cs typeface="Lato Regular"/>
                <a:sym typeface="Lato Regular"/>
              </a:rPr>
              <a:t>Content:</a:t>
            </a:r>
            <a:r>
              <a:rPr lang="en-US" sz="2000" dirty="0">
                <a:solidFill>
                  <a:srgbClr val="72848E"/>
                </a:solidFill>
                <a:latin typeface="Lato"/>
                <a:cs typeface="Lato Regular"/>
                <a:sym typeface="Lato Regular"/>
              </a:rPr>
              <a:t>	Owned by Service Account  </a:t>
            </a:r>
          </a:p>
          <a:p>
            <a:pPr lvl="0">
              <a:spcAft>
                <a:spcPts val="0"/>
              </a:spcAft>
              <a:buClr>
                <a:srgbClr val="0061D5"/>
              </a:buClr>
              <a:buSzPct val="120000"/>
            </a:pPr>
            <a:endParaRPr lang="en-US" sz="2000" dirty="0">
              <a:solidFill>
                <a:srgbClr val="72848E"/>
              </a:solidFill>
              <a:latin typeface="Lato"/>
              <a:cs typeface="Lato Regular"/>
              <a:sym typeface="Lato Regular"/>
            </a:endParaRPr>
          </a:p>
          <a:p>
            <a:pPr>
              <a:spcAft>
                <a:spcPts val="0"/>
              </a:spcAft>
              <a:buClr>
                <a:srgbClr val="0061D5"/>
              </a:buClr>
              <a:buSzPct val="120000"/>
            </a:pPr>
            <a:r>
              <a:rPr lang="en-US" sz="2000" b="1" dirty="0">
                <a:solidFill>
                  <a:srgbClr val="72848E"/>
                </a:solidFill>
                <a:latin typeface="Lato"/>
                <a:cs typeface="Lato Regular"/>
                <a:sym typeface="Lato Regular"/>
              </a:rPr>
              <a:t>Description: </a:t>
            </a:r>
            <a:r>
              <a:rPr lang="en-US" sz="2000" dirty="0">
                <a:solidFill>
                  <a:srgbClr val="72848E"/>
                </a:solidFill>
                <a:latin typeface="Lato"/>
                <a:cs typeface="Lato Regular"/>
                <a:sym typeface="Lato Regular"/>
              </a:rPr>
              <a:t>Service accounts are used here as the de-facto user object for system to system interactions and back office workflows.  </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Benefits:</a:t>
            </a:r>
          </a:p>
          <a:p>
            <a:pPr marL="34290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Perfect for apps where a user construct isn’t needed (e.g. departmental or company owned content that transcends user ownership).</a:t>
            </a:r>
          </a:p>
          <a:p>
            <a:pPr marL="34290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Service account </a:t>
            </a:r>
            <a:r>
              <a:rPr lang="en-US" sz="2000" dirty="0" err="1">
                <a:solidFill>
                  <a:srgbClr val="72848E"/>
                </a:solidFill>
                <a:latin typeface="Lato"/>
                <a:cs typeface="Lato Regular"/>
                <a:sym typeface="Lato Regular"/>
              </a:rPr>
              <a:t>auth</a:t>
            </a:r>
            <a:r>
              <a:rPr lang="en-US" sz="2000" dirty="0">
                <a:solidFill>
                  <a:srgbClr val="72848E"/>
                </a:solidFill>
                <a:latin typeface="Lato"/>
                <a:cs typeface="Lato Regular"/>
                <a:sym typeface="Lato Regular"/>
              </a:rPr>
              <a:t> is cleanly handled by the JWT process.</a:t>
            </a:r>
          </a:p>
          <a:p>
            <a:pPr marL="34290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Because a service account can be granted elevated scopes, this model allows you to tightly control what activities that the service account can perform. This gives you complete control of assigning permissions to different backend services. </a:t>
            </a:r>
          </a:p>
        </p:txBody>
      </p:sp>
    </p:spTree>
    <p:extLst>
      <p:ext uri="{BB962C8B-B14F-4D97-AF65-F5344CB8AC3E}">
        <p14:creationId xmlns:p14="http://schemas.microsoft.com/office/powerpoint/2010/main" val="327528625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599" y="897440"/>
            <a:ext cx="10026869"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Audience Exercise</a:t>
            </a:r>
          </a:p>
        </p:txBody>
      </p:sp>
      <p:sp>
        <p:nvSpPr>
          <p:cNvPr id="8" name="Rectangle 7">
            <a:extLst>
              <a:ext uri="{FF2B5EF4-FFF2-40B4-BE49-F238E27FC236}">
                <a16:creationId xmlns:a16="http://schemas.microsoft.com/office/drawing/2014/main" id="{5CBA1CD8-BCB0-684D-9555-8567B354DB46}"/>
              </a:ext>
            </a:extLst>
          </p:cNvPr>
          <p:cNvSpPr/>
          <p:nvPr/>
        </p:nvSpPr>
        <p:spPr>
          <a:xfrm>
            <a:off x="780236" y="2730754"/>
            <a:ext cx="5054600" cy="2534027"/>
          </a:xfrm>
          <a:prstGeom prst="rect">
            <a:avLst/>
          </a:prstGeom>
        </p:spPr>
        <p:txBody>
          <a:bodyPr wrap="square">
            <a:spAutoFit/>
          </a:bodyPr>
          <a:lstStyle/>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Explore the developer site and console.</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Create your first JWT / OAuth application.</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Authenticate the application in your enterprise.</a:t>
            </a:r>
          </a:p>
        </p:txBody>
      </p:sp>
      <p:sp>
        <p:nvSpPr>
          <p:cNvPr id="7" name="Text Placeholder 2">
            <a:extLst>
              <a:ext uri="{FF2B5EF4-FFF2-40B4-BE49-F238E27FC236}">
                <a16:creationId xmlns:a16="http://schemas.microsoft.com/office/drawing/2014/main" id="{EC80A344-6126-5C4D-B0BD-454E751628C5}"/>
              </a:ext>
            </a:extLst>
          </p:cNvPr>
          <p:cNvSpPr txBox="1">
            <a:spLocks/>
          </p:cNvSpPr>
          <p:nvPr/>
        </p:nvSpPr>
        <p:spPr>
          <a:xfrm>
            <a:off x="606091" y="1426464"/>
            <a:ext cx="10972800" cy="500876"/>
          </a:xfrm>
          <a:prstGeom prst="rect">
            <a:avLst/>
          </a:prstGeom>
        </p:spPr>
        <p:txBody>
          <a:bodyPr anchor="t"/>
          <a:lst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indent="0" hangingPunct="1">
              <a:buFontTx/>
              <a:buNone/>
            </a:pPr>
            <a:r>
              <a:rPr lang="en-US" sz="2000" dirty="0">
                <a:solidFill>
                  <a:srgbClr val="0060D6"/>
                </a:solidFill>
              </a:rPr>
              <a:t>Creating your first application on Box Platform</a:t>
            </a:r>
          </a:p>
        </p:txBody>
      </p:sp>
      <p:pic>
        <p:nvPicPr>
          <p:cNvPr id="6" name="Graphic 5">
            <a:extLst>
              <a:ext uri="{FF2B5EF4-FFF2-40B4-BE49-F238E27FC236}">
                <a16:creationId xmlns:a16="http://schemas.microsoft.com/office/drawing/2014/main" id="{E1B8BBD3-9CAD-4D41-94BD-AF175CA310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2418" y="0"/>
            <a:ext cx="8460828" cy="8460828"/>
          </a:xfrm>
          <a:prstGeom prst="rect">
            <a:avLst/>
          </a:prstGeom>
        </p:spPr>
      </p:pic>
    </p:spTree>
    <p:extLst>
      <p:ext uri="{BB962C8B-B14F-4D97-AF65-F5344CB8AC3E}">
        <p14:creationId xmlns:p14="http://schemas.microsoft.com/office/powerpoint/2010/main" val="349401568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User Types, Application </a:t>
            </a:r>
            <a:br>
              <a:rPr lang="en-US" sz="4800" dirty="0"/>
            </a:br>
            <a:r>
              <a:rPr lang="en-US" sz="4800" dirty="0" err="1"/>
              <a:t>Auth</a:t>
            </a:r>
            <a:r>
              <a:rPr lang="en-US" sz="4800" dirty="0"/>
              <a:t> Types, and Scopes</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77691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Users Types</a:t>
            </a:r>
          </a:p>
        </p:txBody>
      </p:sp>
    </p:spTree>
    <p:extLst>
      <p:ext uri="{BB962C8B-B14F-4D97-AF65-F5344CB8AC3E}">
        <p14:creationId xmlns:p14="http://schemas.microsoft.com/office/powerpoint/2010/main" val="46230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3815168" y="4431266"/>
            <a:ext cx="4576323" cy="552451"/>
          </a:xfrm>
        </p:spPr>
        <p:txBody>
          <a:bodyPr/>
          <a:lstStyle/>
          <a:p>
            <a:r>
              <a:rPr lang="en-US" dirty="0"/>
              <a:t>Managed User</a:t>
            </a:r>
          </a:p>
        </p:txBody>
      </p:sp>
      <p:sp>
        <p:nvSpPr>
          <p:cNvPr id="5" name="Text Placeholder 4"/>
          <p:cNvSpPr>
            <a:spLocks noGrp="1"/>
          </p:cNvSpPr>
          <p:nvPr>
            <p:ph type="body" sz="quarter" idx="25"/>
          </p:nvPr>
        </p:nvSpPr>
        <p:spPr>
          <a:xfrm>
            <a:off x="304800" y="4431266"/>
            <a:ext cx="4576323" cy="552451"/>
          </a:xfrm>
        </p:spPr>
        <p:txBody>
          <a:bodyPr/>
          <a:lstStyle/>
          <a:p>
            <a:r>
              <a:rPr lang="en-US" dirty="0"/>
              <a:t>App User</a:t>
            </a:r>
          </a:p>
        </p:txBody>
      </p:sp>
      <p:sp>
        <p:nvSpPr>
          <p:cNvPr id="7" name="Text Placeholder 6"/>
          <p:cNvSpPr>
            <a:spLocks noGrp="1"/>
          </p:cNvSpPr>
          <p:nvPr>
            <p:ph type="body" sz="quarter" idx="29"/>
          </p:nvPr>
        </p:nvSpPr>
        <p:spPr>
          <a:xfrm>
            <a:off x="7310876" y="4431266"/>
            <a:ext cx="4576323" cy="552451"/>
          </a:xfrm>
        </p:spPr>
        <p:txBody>
          <a:bodyPr/>
          <a:lstStyle/>
          <a:p>
            <a:r>
              <a:rPr lang="en-US" dirty="0"/>
              <a:t>External User</a:t>
            </a:r>
          </a:p>
        </p:txBody>
      </p:sp>
      <p:sp>
        <p:nvSpPr>
          <p:cNvPr id="8" name="Text Placeholder 7"/>
          <p:cNvSpPr>
            <a:spLocks noGrp="1"/>
          </p:cNvSpPr>
          <p:nvPr>
            <p:ph type="body" sz="quarter" idx="30"/>
          </p:nvPr>
        </p:nvSpPr>
        <p:spPr>
          <a:xfrm>
            <a:off x="7994823" y="5131885"/>
            <a:ext cx="3237469" cy="1261667"/>
          </a:xfrm>
        </p:spPr>
        <p:txBody>
          <a:bodyPr/>
          <a:lstStyle/>
          <a:p>
            <a:r>
              <a:rPr lang="en-US" dirty="0"/>
              <a:t>Same as a managed user, but is not part of the same enterprise as the app. These are users that have been collaborated into content by a user in the enterprise.</a:t>
            </a:r>
          </a:p>
        </p:txBody>
      </p:sp>
      <p:sp>
        <p:nvSpPr>
          <p:cNvPr id="9" name="Text Placeholder 8"/>
          <p:cNvSpPr>
            <a:spLocks noGrp="1"/>
          </p:cNvSpPr>
          <p:nvPr>
            <p:ph type="body" sz="quarter" idx="31"/>
          </p:nvPr>
        </p:nvSpPr>
        <p:spPr>
          <a:xfrm>
            <a:off x="4374292" y="5131885"/>
            <a:ext cx="3398108" cy="1261667"/>
          </a:xfrm>
        </p:spPr>
        <p:txBody>
          <a:bodyPr/>
          <a:lstStyle/>
          <a:p>
            <a:r>
              <a:rPr lang="en-US" dirty="0"/>
              <a:t>A regular Box user that is part of the same enterprise as the app. This user account can be accessed by the API or by logging in to </a:t>
            </a:r>
            <a:r>
              <a:rPr lang="en-US" dirty="0" err="1"/>
              <a:t>box.com</a:t>
            </a:r>
            <a:r>
              <a:rPr lang="en-US" dirty="0"/>
              <a:t> </a:t>
            </a:r>
          </a:p>
        </p:txBody>
      </p:sp>
      <p:sp>
        <p:nvSpPr>
          <p:cNvPr id="10" name="Text Placeholder 9"/>
          <p:cNvSpPr>
            <a:spLocks noGrp="1"/>
          </p:cNvSpPr>
          <p:nvPr>
            <p:ph type="body" sz="quarter" idx="32"/>
          </p:nvPr>
        </p:nvSpPr>
        <p:spPr>
          <a:xfrm>
            <a:off x="902042" y="5131885"/>
            <a:ext cx="3249827" cy="1261667"/>
          </a:xfrm>
        </p:spPr>
        <p:txBody>
          <a:bodyPr/>
          <a:lstStyle/>
          <a:p>
            <a:r>
              <a:rPr lang="en-US" dirty="0"/>
              <a:t>Users created by an app that may only be accessed by that app. This user account can only be accessed through API calls.</a:t>
            </a:r>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Types of Users Defined within Box</a:t>
            </a:r>
          </a:p>
        </p:txBody>
      </p:sp>
      <p:pic>
        <p:nvPicPr>
          <p:cNvPr id="4" name="Picture 3">
            <a:extLst>
              <a:ext uri="{FF2B5EF4-FFF2-40B4-BE49-F238E27FC236}">
                <a16:creationId xmlns:a16="http://schemas.microsoft.com/office/drawing/2014/main" id="{9B58C7D3-F62C-A14E-8C72-20811EE56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6461" y="1949350"/>
            <a:ext cx="2132914" cy="2132914"/>
          </a:xfrm>
          <a:prstGeom prst="rect">
            <a:avLst/>
          </a:prstGeom>
        </p:spPr>
      </p:pic>
      <p:pic>
        <p:nvPicPr>
          <p:cNvPr id="11" name="Picture 10">
            <a:extLst>
              <a:ext uri="{FF2B5EF4-FFF2-40B4-BE49-F238E27FC236}">
                <a16:creationId xmlns:a16="http://schemas.microsoft.com/office/drawing/2014/main" id="{88058223-D235-8C4E-A3FF-C5ECC45CCA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6872" y="1949350"/>
            <a:ext cx="2132914" cy="2132914"/>
          </a:xfrm>
          <a:prstGeom prst="rect">
            <a:avLst/>
          </a:prstGeom>
        </p:spPr>
      </p:pic>
      <p:pic>
        <p:nvPicPr>
          <p:cNvPr id="13" name="Picture 12">
            <a:extLst>
              <a:ext uri="{FF2B5EF4-FFF2-40B4-BE49-F238E27FC236}">
                <a16:creationId xmlns:a16="http://schemas.microsoft.com/office/drawing/2014/main" id="{0049125C-4F2F-A04B-A6E4-E37B74C8D0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6504" y="1949350"/>
            <a:ext cx="2132914" cy="2132914"/>
          </a:xfrm>
          <a:prstGeom prst="rect">
            <a:avLst/>
          </a:prstGeom>
        </p:spPr>
      </p:pic>
    </p:spTree>
    <p:extLst>
      <p:ext uri="{BB962C8B-B14F-4D97-AF65-F5344CB8AC3E}">
        <p14:creationId xmlns:p14="http://schemas.microsoft.com/office/powerpoint/2010/main" val="376454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Application </a:t>
            </a:r>
            <a:r>
              <a:rPr lang="en-US" sz="4800" dirty="0" err="1"/>
              <a:t>Auth</a:t>
            </a:r>
            <a:r>
              <a:rPr lang="en-US" sz="4800" dirty="0"/>
              <a:t> Types</a:t>
            </a:r>
          </a:p>
        </p:txBody>
      </p:sp>
    </p:spTree>
    <p:extLst>
      <p:ext uri="{BB962C8B-B14F-4D97-AF65-F5344CB8AC3E}">
        <p14:creationId xmlns:p14="http://schemas.microsoft.com/office/powerpoint/2010/main" val="348183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3815168" y="4697966"/>
            <a:ext cx="4576323" cy="552451"/>
          </a:xfrm>
        </p:spPr>
        <p:txBody>
          <a:bodyPr/>
          <a:lstStyle/>
          <a:p>
            <a:r>
              <a:rPr lang="en-US" dirty="0"/>
              <a:t>JWT / OAuth 2</a:t>
            </a:r>
          </a:p>
        </p:txBody>
      </p:sp>
      <p:sp>
        <p:nvSpPr>
          <p:cNvPr id="5" name="Text Placeholder 4"/>
          <p:cNvSpPr>
            <a:spLocks noGrp="1"/>
          </p:cNvSpPr>
          <p:nvPr>
            <p:ph type="body" sz="quarter" idx="25"/>
          </p:nvPr>
        </p:nvSpPr>
        <p:spPr>
          <a:xfrm>
            <a:off x="304800" y="4697966"/>
            <a:ext cx="4576323" cy="552451"/>
          </a:xfrm>
        </p:spPr>
        <p:txBody>
          <a:bodyPr/>
          <a:lstStyle/>
          <a:p>
            <a:r>
              <a:rPr lang="en-US" dirty="0"/>
              <a:t>OAuth 2</a:t>
            </a:r>
          </a:p>
        </p:txBody>
      </p:sp>
      <p:sp>
        <p:nvSpPr>
          <p:cNvPr id="7" name="Text Placeholder 6"/>
          <p:cNvSpPr>
            <a:spLocks noGrp="1"/>
          </p:cNvSpPr>
          <p:nvPr>
            <p:ph type="body" sz="quarter" idx="29"/>
          </p:nvPr>
        </p:nvSpPr>
        <p:spPr>
          <a:xfrm>
            <a:off x="7310876" y="4697966"/>
            <a:ext cx="4576323" cy="552451"/>
          </a:xfrm>
        </p:spPr>
        <p:txBody>
          <a:bodyPr/>
          <a:lstStyle/>
          <a:p>
            <a:r>
              <a:rPr lang="en-US" dirty="0"/>
              <a:t>Developer Token</a:t>
            </a:r>
          </a:p>
        </p:txBody>
      </p:sp>
      <p:sp>
        <p:nvSpPr>
          <p:cNvPr id="8" name="Text Placeholder 7"/>
          <p:cNvSpPr>
            <a:spLocks noGrp="1"/>
          </p:cNvSpPr>
          <p:nvPr>
            <p:ph type="body" sz="quarter" idx="30"/>
          </p:nvPr>
        </p:nvSpPr>
        <p:spPr>
          <a:xfrm>
            <a:off x="7994823" y="5398585"/>
            <a:ext cx="3237469" cy="1261667"/>
          </a:xfrm>
        </p:spPr>
        <p:txBody>
          <a:bodyPr/>
          <a:lstStyle/>
          <a:p>
            <a:r>
              <a:rPr lang="en-US" dirty="0"/>
              <a:t>Short lived developer      prototyping token</a:t>
            </a:r>
          </a:p>
        </p:txBody>
      </p:sp>
      <p:sp>
        <p:nvSpPr>
          <p:cNvPr id="9" name="Text Placeholder 8"/>
          <p:cNvSpPr>
            <a:spLocks noGrp="1"/>
          </p:cNvSpPr>
          <p:nvPr>
            <p:ph type="body" sz="quarter" idx="31"/>
          </p:nvPr>
        </p:nvSpPr>
        <p:spPr>
          <a:xfrm>
            <a:off x="4374292" y="5398585"/>
            <a:ext cx="3398108" cy="1261667"/>
          </a:xfrm>
        </p:spPr>
        <p:txBody>
          <a:bodyPr/>
          <a:lstStyle/>
          <a:p>
            <a:r>
              <a:rPr lang="en-US" dirty="0"/>
              <a:t>Use an existing identity system without logging into Box</a:t>
            </a:r>
          </a:p>
        </p:txBody>
      </p:sp>
      <p:sp>
        <p:nvSpPr>
          <p:cNvPr id="10" name="Text Placeholder 9"/>
          <p:cNvSpPr>
            <a:spLocks noGrp="1"/>
          </p:cNvSpPr>
          <p:nvPr>
            <p:ph type="body" sz="quarter" idx="32"/>
          </p:nvPr>
        </p:nvSpPr>
        <p:spPr>
          <a:xfrm>
            <a:off x="902042" y="5398585"/>
            <a:ext cx="3249827" cy="1261667"/>
          </a:xfrm>
        </p:spPr>
        <p:txBody>
          <a:bodyPr/>
          <a:lstStyle/>
          <a:p>
            <a:r>
              <a:rPr lang="en-US" dirty="0"/>
              <a:t>Use a user’s Box login as the identity system</a:t>
            </a:r>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Types of </a:t>
            </a:r>
            <a:r>
              <a:rPr kumimoji="0" lang="en-US" sz="3200" b="0" i="0" u="none" strike="noStrike" kern="0" cap="none" spc="0" normalizeH="0" baseline="0" noProof="0" dirty="0" err="1">
                <a:ln>
                  <a:noFill/>
                </a:ln>
                <a:solidFill>
                  <a:srgbClr val="151F26"/>
                </a:solidFill>
                <a:effectLst/>
                <a:uLnTx/>
                <a:uFillTx/>
                <a:latin typeface="Lato Light"/>
                <a:cs typeface="Lato Heavy"/>
                <a:sym typeface="BrownStd-Light"/>
              </a:rPr>
              <a:t>Auth</a:t>
            </a: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 Systems Box Platform Employs</a:t>
            </a:r>
          </a:p>
        </p:txBody>
      </p:sp>
      <p:pic>
        <p:nvPicPr>
          <p:cNvPr id="16" name="Picture 15">
            <a:extLst>
              <a:ext uri="{FF2B5EF4-FFF2-40B4-BE49-F238E27FC236}">
                <a16:creationId xmlns:a16="http://schemas.microsoft.com/office/drawing/2014/main" id="{3179FBA5-4E72-414F-9CF7-ECDF15154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2712" y="2216050"/>
            <a:ext cx="2141584" cy="2132914"/>
          </a:xfrm>
          <a:prstGeom prst="rect">
            <a:avLst/>
          </a:prstGeom>
        </p:spPr>
      </p:pic>
      <p:pic>
        <p:nvPicPr>
          <p:cNvPr id="17" name="Picture 16">
            <a:extLst>
              <a:ext uri="{FF2B5EF4-FFF2-40B4-BE49-F238E27FC236}">
                <a16:creationId xmlns:a16="http://schemas.microsoft.com/office/drawing/2014/main" id="{153BFFFD-E5BB-4D42-87C8-FCED50F61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9900" y="2285557"/>
            <a:ext cx="3657600" cy="1968500"/>
          </a:xfrm>
          <a:prstGeom prst="rect">
            <a:avLst/>
          </a:prstGeom>
        </p:spPr>
      </p:pic>
      <p:pic>
        <p:nvPicPr>
          <p:cNvPr id="20" name="Graphic 19">
            <a:extLst>
              <a:ext uri="{FF2B5EF4-FFF2-40B4-BE49-F238E27FC236}">
                <a16:creationId xmlns:a16="http://schemas.microsoft.com/office/drawing/2014/main" id="{50F96083-9E3E-724A-9E70-F9CF16FD3F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33246" y="2217382"/>
            <a:ext cx="2131582" cy="2131582"/>
          </a:xfrm>
          <a:prstGeom prst="rect">
            <a:avLst/>
          </a:prstGeom>
        </p:spPr>
      </p:pic>
    </p:spTree>
    <p:extLst>
      <p:ext uri="{BB962C8B-B14F-4D97-AF65-F5344CB8AC3E}">
        <p14:creationId xmlns:p14="http://schemas.microsoft.com/office/powerpoint/2010/main" val="341898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897440"/>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OAuth 2</a:t>
            </a:r>
          </a:p>
        </p:txBody>
      </p:sp>
      <p:pic>
        <p:nvPicPr>
          <p:cNvPr id="7" name="Picture 6">
            <a:extLst>
              <a:ext uri="{FF2B5EF4-FFF2-40B4-BE49-F238E27FC236}">
                <a16:creationId xmlns:a16="http://schemas.microsoft.com/office/drawing/2014/main" id="{B3C4AB7B-29A4-BB45-A086-3FDBCD170789}"/>
              </a:ext>
            </a:extLst>
          </p:cNvPr>
          <p:cNvPicPr>
            <a:picLocks noChangeAspect="1"/>
          </p:cNvPicPr>
          <p:nvPr/>
        </p:nvPicPr>
        <p:blipFill>
          <a:blip r:embed="rId3"/>
          <a:stretch>
            <a:fillRect/>
          </a:stretch>
        </p:blipFill>
        <p:spPr>
          <a:xfrm>
            <a:off x="6056326" y="729049"/>
            <a:ext cx="11674192" cy="6128951"/>
          </a:xfrm>
          <a:prstGeom prst="rect">
            <a:avLst/>
          </a:prstGeom>
        </p:spPr>
      </p:pic>
      <p:sp>
        <p:nvSpPr>
          <p:cNvPr id="8" name="Rectangle 7">
            <a:extLst>
              <a:ext uri="{FF2B5EF4-FFF2-40B4-BE49-F238E27FC236}">
                <a16:creationId xmlns:a16="http://schemas.microsoft.com/office/drawing/2014/main" id="{5CBA1CD8-BCB0-684D-9555-8567B354DB46}"/>
              </a:ext>
            </a:extLst>
          </p:cNvPr>
          <p:cNvSpPr/>
          <p:nvPr/>
        </p:nvSpPr>
        <p:spPr>
          <a:xfrm>
            <a:off x="609600" y="2115374"/>
            <a:ext cx="5054600" cy="4708981"/>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User types: Managed users.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Requires that users be forwarded to Box to log in with their Box account to accept app permissions. </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Access token that is generated is bound to the user who logged in.</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Tree>
    <p:extLst>
      <p:ext uri="{BB962C8B-B14F-4D97-AF65-F5344CB8AC3E}">
        <p14:creationId xmlns:p14="http://schemas.microsoft.com/office/powerpoint/2010/main" val="268350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993B1D-E8B6-0446-BAD5-660D35BCC4C6}"/>
              </a:ext>
            </a:extLst>
          </p:cNvPr>
          <p:cNvSpPr>
            <a:spLocks noGrp="1"/>
          </p:cNvSpPr>
          <p:nvPr>
            <p:ph type="body" idx="1"/>
          </p:nvPr>
        </p:nvSpPr>
        <p:spPr>
          <a:xfrm>
            <a:off x="1108364" y="2097024"/>
            <a:ext cx="10483789" cy="3843699"/>
          </a:xfrm>
        </p:spPr>
        <p:txBody>
          <a:bodyPr/>
          <a:lstStyle/>
          <a:p>
            <a:pPr marL="342900" indent="-342900">
              <a:buFont typeface="+mj-lt"/>
              <a:buAutoNum type="arabicPeriod"/>
            </a:pPr>
            <a:r>
              <a:rPr lang="en-US" sz="2400" dirty="0"/>
              <a:t>Box platform use cases</a:t>
            </a:r>
          </a:p>
          <a:p>
            <a:pPr marL="342900" indent="-342900">
              <a:buFont typeface="+mj-lt"/>
              <a:buAutoNum type="arabicPeriod"/>
            </a:pPr>
            <a:r>
              <a:rPr lang="en-US" sz="2400" dirty="0"/>
              <a:t>User types, application </a:t>
            </a:r>
            <a:r>
              <a:rPr lang="en-US" sz="2400" dirty="0" err="1"/>
              <a:t>auth</a:t>
            </a:r>
            <a:r>
              <a:rPr lang="en-US" sz="2400" dirty="0"/>
              <a:t> types, and scopes</a:t>
            </a:r>
          </a:p>
          <a:p>
            <a:pPr marL="342900" indent="-342900">
              <a:buFont typeface="+mj-lt"/>
              <a:buAutoNum type="arabicPeriod"/>
            </a:pPr>
            <a:r>
              <a:rPr lang="en-US" sz="2400" dirty="0"/>
              <a:t>Service accounts</a:t>
            </a:r>
          </a:p>
          <a:p>
            <a:pPr marL="342900" indent="-342900">
              <a:buFont typeface="+mj-lt"/>
              <a:buAutoNum type="arabicPeriod"/>
            </a:pPr>
            <a:r>
              <a:rPr lang="en-US" sz="2400" dirty="0"/>
              <a:t>Collaboration and permissions structures</a:t>
            </a:r>
          </a:p>
          <a:p>
            <a:pPr marL="342900" indent="-342900">
              <a:buFont typeface="+mj-lt"/>
              <a:buAutoNum type="arabicPeriod"/>
            </a:pPr>
            <a:r>
              <a:rPr lang="en-US" sz="2400" dirty="0"/>
              <a:t>Error conditions and program flow</a:t>
            </a:r>
          </a:p>
          <a:p>
            <a:pPr marL="342900" indent="-342900">
              <a:buFont typeface="+mj-lt"/>
              <a:buAutoNum type="arabicPeriod"/>
            </a:pPr>
            <a:r>
              <a:rPr lang="en-US" sz="2400" dirty="0"/>
              <a:t>Webhooks</a:t>
            </a:r>
          </a:p>
          <a:p>
            <a:pPr marL="342900" indent="-342900">
              <a:buFont typeface="+mj-lt"/>
              <a:buAutoNum type="arabicPeriod"/>
            </a:pPr>
            <a:r>
              <a:rPr lang="en-US" sz="2400" dirty="0"/>
              <a:t>Token management and UI tools</a:t>
            </a:r>
          </a:p>
          <a:p>
            <a:pPr marL="342900" indent="-342900">
              <a:buFont typeface="+mj-lt"/>
              <a:buAutoNum type="arabicPeriod"/>
            </a:pPr>
            <a:r>
              <a:rPr lang="en-US" sz="2400" dirty="0"/>
              <a:t>Advanced automation and machine learning</a:t>
            </a:r>
          </a:p>
        </p:txBody>
      </p:sp>
      <p:sp>
        <p:nvSpPr>
          <p:cNvPr id="3" name="Title 2">
            <a:extLst>
              <a:ext uri="{FF2B5EF4-FFF2-40B4-BE49-F238E27FC236}">
                <a16:creationId xmlns:a16="http://schemas.microsoft.com/office/drawing/2014/main" id="{B694C1CB-BBBD-6545-A55E-620783D9A95C}"/>
              </a:ext>
            </a:extLst>
          </p:cNvPr>
          <p:cNvSpPr>
            <a:spLocks noGrp="1"/>
          </p:cNvSpPr>
          <p:nvPr>
            <p:ph type="title"/>
          </p:nvPr>
        </p:nvSpPr>
        <p:spPr/>
        <p:txBody>
          <a:bodyPr/>
          <a:lstStyle/>
          <a:p>
            <a:r>
              <a:rPr lang="en-US" dirty="0"/>
              <a:t>What are we looking at today?</a:t>
            </a:r>
          </a:p>
        </p:txBody>
      </p:sp>
    </p:spTree>
    <p:extLst>
      <p:ext uri="{BB962C8B-B14F-4D97-AF65-F5344CB8AC3E}">
        <p14:creationId xmlns:p14="http://schemas.microsoft.com/office/powerpoint/2010/main" val="60498859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897440"/>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JWT / OAuth 2</a:t>
            </a:r>
          </a:p>
        </p:txBody>
      </p:sp>
      <p:pic>
        <p:nvPicPr>
          <p:cNvPr id="6" name="Picture 5">
            <a:extLst>
              <a:ext uri="{FF2B5EF4-FFF2-40B4-BE49-F238E27FC236}">
                <a16:creationId xmlns:a16="http://schemas.microsoft.com/office/drawing/2014/main" id="{58416EF9-B995-C644-B3A8-C1AB0B33E7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0692" y="729049"/>
            <a:ext cx="6712979" cy="6141974"/>
          </a:xfrm>
          <a:prstGeom prst="rect">
            <a:avLst/>
          </a:prstGeom>
        </p:spPr>
      </p:pic>
      <p:sp>
        <p:nvSpPr>
          <p:cNvPr id="8" name="Rectangle 7">
            <a:extLst>
              <a:ext uri="{FF2B5EF4-FFF2-40B4-BE49-F238E27FC236}">
                <a16:creationId xmlns:a16="http://schemas.microsoft.com/office/drawing/2014/main" id="{ABADBE27-5D47-1A4A-9541-36F47F64D9F7}"/>
              </a:ext>
            </a:extLst>
          </p:cNvPr>
          <p:cNvSpPr/>
          <p:nvPr/>
        </p:nvSpPr>
        <p:spPr>
          <a:xfrm>
            <a:off x="609600" y="1962974"/>
            <a:ext cx="5054600" cy="5457904"/>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User types: Managed  and app users.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Allows the use of an existing identity management system.</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Allows the app to manage all user and config content.</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Runs behind the scenes.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Tree>
    <p:extLst>
      <p:ext uri="{BB962C8B-B14F-4D97-AF65-F5344CB8AC3E}">
        <p14:creationId xmlns:p14="http://schemas.microsoft.com/office/powerpoint/2010/main" val="381446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444225-9B25-8C44-8AA1-5B1DB479C5C7}"/>
              </a:ext>
            </a:extLst>
          </p:cNvPr>
          <p:cNvPicPr>
            <a:picLocks noChangeAspect="1"/>
          </p:cNvPicPr>
          <p:nvPr/>
        </p:nvPicPr>
        <p:blipFill>
          <a:blip r:embed="rId2"/>
          <a:stretch>
            <a:fillRect/>
          </a:stretch>
        </p:blipFill>
        <p:spPr>
          <a:xfrm>
            <a:off x="6050692" y="729049"/>
            <a:ext cx="6141308" cy="6141308"/>
          </a:xfrm>
          <a:prstGeom prst="rect">
            <a:avLst/>
          </a:prstGeom>
        </p:spPr>
      </p:pic>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897440"/>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Developer Token</a:t>
            </a:r>
          </a:p>
        </p:txBody>
      </p:sp>
      <p:sp>
        <p:nvSpPr>
          <p:cNvPr id="4" name="Rectangle 3">
            <a:extLst>
              <a:ext uri="{FF2B5EF4-FFF2-40B4-BE49-F238E27FC236}">
                <a16:creationId xmlns:a16="http://schemas.microsoft.com/office/drawing/2014/main" id="{05080D01-613A-0440-B6CC-10E935106AC7}"/>
              </a:ext>
            </a:extLst>
          </p:cNvPr>
          <p:cNvSpPr/>
          <p:nvPr/>
        </p:nvSpPr>
        <p:spPr>
          <a:xfrm>
            <a:off x="609600" y="1797874"/>
            <a:ext cx="5054600" cy="5796459"/>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User types: None.</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Short lived (1 hour) token generated in the application config.</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Cannot be refreshed programmatically, only manually.</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Should only be used for quick testing &amp; API requests, </a:t>
            </a:r>
            <a:r>
              <a:rPr kumimoji="0" lang="en-US" sz="2200" b="0" i="0" u="sng" strike="noStrike" kern="0" cap="none" spc="0" normalizeH="0" baseline="0" noProof="0" dirty="0">
                <a:ln>
                  <a:noFill/>
                </a:ln>
                <a:solidFill>
                  <a:srgbClr val="72848E"/>
                </a:solidFill>
                <a:effectLst/>
                <a:uLnTx/>
                <a:uFillTx/>
                <a:latin typeface="Lato" charset="0"/>
                <a:ea typeface="+mj-ea"/>
                <a:cs typeface="Lato" charset="0"/>
                <a:sym typeface="Lato Bold"/>
              </a:rPr>
              <a:t>never in production</a:t>
            </a: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Tree>
    <p:extLst>
      <p:ext uri="{BB962C8B-B14F-4D97-AF65-F5344CB8AC3E}">
        <p14:creationId xmlns:p14="http://schemas.microsoft.com/office/powerpoint/2010/main" val="81271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Scopes</a:t>
            </a:r>
          </a:p>
        </p:txBody>
      </p:sp>
    </p:spTree>
    <p:extLst>
      <p:ext uri="{BB962C8B-B14F-4D97-AF65-F5344CB8AC3E}">
        <p14:creationId xmlns:p14="http://schemas.microsoft.com/office/powerpoint/2010/main" val="381716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D14D5C8-596D-2B4C-835F-E8DCCA03BD30}"/>
              </a:ext>
            </a:extLst>
          </p:cNvPr>
          <p:cNvSpPr>
            <a:spLocks noGrp="1"/>
          </p:cNvSpPr>
          <p:nvPr>
            <p:ph type="body" sz="quarter" idx="20"/>
          </p:nvPr>
        </p:nvSpPr>
        <p:spPr/>
        <p:txBody>
          <a:bodyPr/>
          <a:lstStyle/>
          <a:p>
            <a:r>
              <a:rPr lang="en-US" dirty="0"/>
              <a:t>Application  Scopes</a:t>
            </a:r>
          </a:p>
        </p:txBody>
      </p:sp>
      <p:sp>
        <p:nvSpPr>
          <p:cNvPr id="5" name="Text Placeholder 4">
            <a:extLst>
              <a:ext uri="{FF2B5EF4-FFF2-40B4-BE49-F238E27FC236}">
                <a16:creationId xmlns:a16="http://schemas.microsoft.com/office/drawing/2014/main" id="{B559F813-0827-F847-9969-916FAC2EBE53}"/>
              </a:ext>
            </a:extLst>
          </p:cNvPr>
          <p:cNvSpPr>
            <a:spLocks noGrp="1"/>
          </p:cNvSpPr>
          <p:nvPr>
            <p:ph type="body" idx="1"/>
          </p:nvPr>
        </p:nvSpPr>
        <p:spPr/>
        <p:txBody>
          <a:bodyPr/>
          <a:lstStyle/>
          <a:p>
            <a:r>
              <a:rPr lang="en-US" dirty="0"/>
              <a:t>What your application will have permission to do on behalf of the application, enterprise, and users.</a:t>
            </a:r>
          </a:p>
        </p:txBody>
      </p:sp>
      <p:pic>
        <p:nvPicPr>
          <p:cNvPr id="8" name="Picture 7">
            <a:extLst>
              <a:ext uri="{FF2B5EF4-FFF2-40B4-BE49-F238E27FC236}">
                <a16:creationId xmlns:a16="http://schemas.microsoft.com/office/drawing/2014/main" id="{FFFF10B1-356E-344D-A78D-A3A674778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0" y="1454150"/>
            <a:ext cx="10236200" cy="5479378"/>
          </a:xfrm>
          <a:prstGeom prst="rect">
            <a:avLst/>
          </a:prstGeom>
        </p:spPr>
      </p:pic>
    </p:spTree>
    <p:extLst>
      <p:ext uri="{BB962C8B-B14F-4D97-AF65-F5344CB8AC3E}">
        <p14:creationId xmlns:p14="http://schemas.microsoft.com/office/powerpoint/2010/main" val="98723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315723"/>
            <a:ext cx="5575226" cy="810663"/>
          </a:xfrm>
        </p:spPr>
        <p:txBody>
          <a:bodyPr/>
          <a:lstStyle/>
          <a:p>
            <a:r>
              <a:rPr lang="en-US" dirty="0"/>
              <a:t>Read / Write Files &amp; Folders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2171700"/>
            <a:ext cx="2743200" cy="673100"/>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B746907A-7C4A-984E-AE14-23FF08A79DBC}"/>
              </a:ext>
            </a:extLst>
          </p:cNvPr>
          <p:cNvSpPr>
            <a:spLocks noGrp="1"/>
          </p:cNvSpPr>
          <p:nvPr>
            <p:ph type="body" sz="quarter" idx="1"/>
          </p:nvPr>
        </p:nvSpPr>
        <p:spPr>
          <a:xfrm>
            <a:off x="609600" y="2509012"/>
            <a:ext cx="5181601" cy="3811016"/>
          </a:xfrm>
        </p:spPr>
        <p:txBody>
          <a:bodyPr/>
          <a:lstStyle/>
          <a:p>
            <a:r>
              <a:rPr lang="en-US" sz="2200" dirty="0"/>
              <a:t>Upload / View / Download files and folders, and update file versions.</a:t>
            </a:r>
          </a:p>
          <a:p>
            <a:endParaRPr lang="en-US" sz="2200" dirty="0"/>
          </a:p>
          <a:p>
            <a:r>
              <a:rPr lang="en-US" sz="2200" dirty="0"/>
              <a:t>Create / Read / Update / Delete collaborations, tags, tasks, comments, @mentions, task assignments, notifications, and collections.</a:t>
            </a:r>
          </a:p>
          <a:p>
            <a:endParaRPr lang="en-US" sz="2200" dirty="0"/>
          </a:p>
          <a:p>
            <a:r>
              <a:rPr lang="en-US" sz="2200" dirty="0"/>
              <a:t>View enterprise profile information.</a:t>
            </a:r>
          </a:p>
          <a:p>
            <a:endParaRPr lang="en-US" sz="2200" dirty="0"/>
          </a:p>
        </p:txBody>
      </p:sp>
    </p:spTree>
    <p:extLst>
      <p:ext uri="{BB962C8B-B14F-4D97-AF65-F5344CB8AC3E}">
        <p14:creationId xmlns:p14="http://schemas.microsoft.com/office/powerpoint/2010/main" val="316713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p:txBody>
          <a:bodyPr/>
          <a:lstStyle/>
          <a:p>
            <a:r>
              <a:rPr lang="en-US" dirty="0"/>
              <a:t>Manage Users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28883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62A140A2-4FC0-A841-8867-4115A0BEA2A0}"/>
              </a:ext>
            </a:extLst>
          </p:cNvPr>
          <p:cNvSpPr>
            <a:spLocks noGrp="1"/>
          </p:cNvSpPr>
          <p:nvPr>
            <p:ph type="body" sz="quarter" idx="1"/>
          </p:nvPr>
        </p:nvSpPr>
        <p:spPr>
          <a:xfrm>
            <a:off x="609600" y="2890012"/>
            <a:ext cx="5181601" cy="3811016"/>
          </a:xfrm>
        </p:spPr>
        <p:txBody>
          <a:bodyPr/>
          <a:lstStyle/>
          <a:p>
            <a:r>
              <a:rPr lang="en-US" sz="2200" dirty="0"/>
              <a:t>Create / Read / Update / Delete / Activate / Disable Users (app and managed).</a:t>
            </a:r>
          </a:p>
          <a:p>
            <a:endParaRPr lang="en-US" sz="2200" dirty="0"/>
          </a:p>
          <a:p>
            <a:r>
              <a:rPr lang="en-US" sz="2200" dirty="0"/>
              <a:t>Change primary login, reset password, change role for managed users and enterprise content.</a:t>
            </a:r>
          </a:p>
          <a:p>
            <a:endParaRPr lang="en-US" sz="2200" dirty="0"/>
          </a:p>
        </p:txBody>
      </p:sp>
    </p:spTree>
    <p:extLst>
      <p:ext uri="{BB962C8B-B14F-4D97-AF65-F5344CB8AC3E}">
        <p14:creationId xmlns:p14="http://schemas.microsoft.com/office/powerpoint/2010/main" val="166492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53FE92-C3D8-7544-B905-F30411D6063D}"/>
              </a:ext>
            </a:extLst>
          </p:cNvPr>
          <p:cNvSpPr>
            <a:spLocks noGrp="1"/>
          </p:cNvSpPr>
          <p:nvPr>
            <p:ph type="body" sz="quarter" idx="1"/>
          </p:nvPr>
        </p:nvSpPr>
        <p:spPr>
          <a:xfrm>
            <a:off x="609600" y="2895600"/>
            <a:ext cx="5181601" cy="3614928"/>
          </a:xfrm>
        </p:spPr>
        <p:txBody>
          <a:bodyPr/>
          <a:lstStyle/>
          <a:p>
            <a:r>
              <a:rPr lang="en-US" sz="2200" dirty="0"/>
              <a:t>Create / Read / Update / Delete groups and group memberships for users.</a:t>
            </a:r>
          </a:p>
        </p:txBody>
      </p:sp>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p:txBody>
          <a:bodyPr/>
          <a:lstStyle/>
          <a:p>
            <a:r>
              <a:rPr lang="en-US" dirty="0"/>
              <a:t>Manage Groups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32566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Tree>
    <p:extLst>
      <p:ext uri="{BB962C8B-B14F-4D97-AF65-F5344CB8AC3E}">
        <p14:creationId xmlns:p14="http://schemas.microsoft.com/office/powerpoint/2010/main" val="9242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53FE92-C3D8-7544-B905-F30411D6063D}"/>
              </a:ext>
            </a:extLst>
          </p:cNvPr>
          <p:cNvSpPr>
            <a:spLocks noGrp="1"/>
          </p:cNvSpPr>
          <p:nvPr>
            <p:ph type="body" sz="quarter" idx="1"/>
          </p:nvPr>
        </p:nvSpPr>
        <p:spPr>
          <a:xfrm>
            <a:off x="609600" y="2890012"/>
            <a:ext cx="5181601" cy="3811016"/>
          </a:xfrm>
        </p:spPr>
        <p:txBody>
          <a:bodyPr/>
          <a:lstStyle/>
          <a:p>
            <a:r>
              <a:rPr lang="en-US" sz="2200" dirty="0"/>
              <a:t>App can programmatically control webhooks (referred to as webhooks v2).</a:t>
            </a:r>
          </a:p>
          <a:p>
            <a:endParaRPr lang="en-US" sz="2200" dirty="0"/>
          </a:p>
          <a:p>
            <a:r>
              <a:rPr lang="en-US" sz="2200" dirty="0"/>
              <a:t>Create / Read / Update / Delete new or existing webhooks on files and folders.</a:t>
            </a:r>
          </a:p>
          <a:p>
            <a:endParaRPr lang="en-US" sz="2200" dirty="0"/>
          </a:p>
        </p:txBody>
      </p:sp>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p:txBody>
          <a:bodyPr/>
          <a:lstStyle/>
          <a:p>
            <a:r>
              <a:rPr lang="en-US" dirty="0"/>
              <a:t>Manage Webhooks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36122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Tree>
    <p:extLst>
      <p:ext uri="{BB962C8B-B14F-4D97-AF65-F5344CB8AC3E}">
        <p14:creationId xmlns:p14="http://schemas.microsoft.com/office/powerpoint/2010/main" val="85985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49826" cy="810663"/>
          </a:xfrm>
        </p:spPr>
        <p:txBody>
          <a:bodyPr/>
          <a:lstStyle/>
          <a:p>
            <a:r>
              <a:rPr lang="en-US" dirty="0"/>
              <a:t>Manage Enterprise Properties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890012"/>
            <a:ext cx="5181601" cy="3811016"/>
          </a:xfrm>
        </p:spPr>
        <p:txBody>
          <a:bodyPr/>
          <a:lstStyle/>
          <a:p>
            <a:r>
              <a:rPr lang="en-US" sz="2200" dirty="0"/>
              <a:t>Read / Update enterprise attributes and reports.</a:t>
            </a:r>
          </a:p>
          <a:p>
            <a:endParaRPr lang="en-US" sz="2200" dirty="0"/>
          </a:p>
          <a:p>
            <a:r>
              <a:rPr lang="en-US" sz="2200" dirty="0"/>
              <a:t>Edit / Delete device pinners (what devices can use native Box applications).</a:t>
            </a:r>
          </a:p>
          <a:p>
            <a:endParaRPr lang="en-US" sz="2200" dirty="0"/>
          </a:p>
        </p:txBody>
      </p:sp>
    </p:spTree>
    <p:extLst>
      <p:ext uri="{BB962C8B-B14F-4D97-AF65-F5344CB8AC3E}">
        <p14:creationId xmlns:p14="http://schemas.microsoft.com/office/powerpoint/2010/main" val="344996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62526" cy="810663"/>
          </a:xfrm>
        </p:spPr>
        <p:txBody>
          <a:bodyPr/>
          <a:lstStyle/>
          <a:p>
            <a:r>
              <a:rPr lang="en-US" dirty="0"/>
              <a:t>Manage Retention Policies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43488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B89A1BD5-FA70-BE42-9BA8-D54A6E324ADA}"/>
              </a:ext>
            </a:extLst>
          </p:cNvPr>
          <p:cNvSpPr>
            <a:spLocks noGrp="1"/>
          </p:cNvSpPr>
          <p:nvPr>
            <p:ph type="body" sz="quarter" idx="1"/>
          </p:nvPr>
        </p:nvSpPr>
        <p:spPr>
          <a:xfrm>
            <a:off x="609600" y="2890012"/>
            <a:ext cx="5181601" cy="3811016"/>
          </a:xfrm>
        </p:spPr>
        <p:txBody>
          <a:bodyPr/>
          <a:lstStyle/>
          <a:p>
            <a:r>
              <a:rPr lang="en-US" sz="2200" dirty="0"/>
              <a:t>Create / Read / Update data retention policies.</a:t>
            </a:r>
          </a:p>
          <a:p>
            <a:endParaRPr lang="en-US" sz="2200" dirty="0"/>
          </a:p>
          <a:p>
            <a:r>
              <a:rPr lang="en-US" sz="2200" dirty="0"/>
              <a:t>Feature is tied to Box Governance service package.</a:t>
            </a:r>
          </a:p>
          <a:p>
            <a:endParaRPr lang="en-US" sz="2200" dirty="0"/>
          </a:p>
        </p:txBody>
      </p:sp>
    </p:spTree>
    <p:extLst>
      <p:ext uri="{BB962C8B-B14F-4D97-AF65-F5344CB8AC3E}">
        <p14:creationId xmlns:p14="http://schemas.microsoft.com/office/powerpoint/2010/main" val="363108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Box Platform Common Use Cases</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a:lnSpc>
                <a:spcPct val="100000"/>
              </a:lnSpc>
              <a:spcBef>
                <a:spcPts val="675"/>
              </a:spcBef>
            </a:pPr>
            <a:endParaRPr lang="en-US" sz="1400"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257933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599" y="897440"/>
            <a:ext cx="10026869"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Audience Exercise</a:t>
            </a:r>
          </a:p>
        </p:txBody>
      </p:sp>
      <p:sp>
        <p:nvSpPr>
          <p:cNvPr id="8" name="Rectangle 7">
            <a:extLst>
              <a:ext uri="{FF2B5EF4-FFF2-40B4-BE49-F238E27FC236}">
                <a16:creationId xmlns:a16="http://schemas.microsoft.com/office/drawing/2014/main" id="{5CBA1CD8-BCB0-684D-9555-8567B354DB46}"/>
              </a:ext>
            </a:extLst>
          </p:cNvPr>
          <p:cNvSpPr/>
          <p:nvPr/>
        </p:nvSpPr>
        <p:spPr>
          <a:xfrm>
            <a:off x="780236" y="2522930"/>
            <a:ext cx="5054600" cy="3416320"/>
          </a:xfrm>
          <a:prstGeom prst="rect">
            <a:avLst/>
          </a:prstGeom>
        </p:spPr>
        <p:txBody>
          <a:bodyPr wrap="square">
            <a:spAutoFit/>
          </a:bodyPr>
          <a:lstStyle/>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Download and setup the Box SDK in your preferred language.</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Authenticate with the SDK to get a valid client / access token.</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Create your first app user.</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kumimoji="0" lang="en-US" sz="2200" i="0" u="none" strike="noStrike" kern="0" cap="none" spc="0" normalizeH="0" baseline="0" noProof="0" dirty="0">
                <a:ln>
                  <a:noFill/>
                </a:ln>
                <a:solidFill>
                  <a:srgbClr val="72848E"/>
                </a:solidFill>
                <a:effectLst/>
                <a:uLnTx/>
                <a:uFillTx/>
                <a:latin typeface="Lato" charset="0"/>
                <a:ea typeface="+mj-ea"/>
                <a:cs typeface="Lato" charset="0"/>
                <a:sym typeface="Lato Bold"/>
              </a:rPr>
              <a:t>Stretch goal: Create a </a:t>
            </a:r>
            <a:r>
              <a:rPr lang="en-US" sz="2200" spc="0" dirty="0">
                <a:solidFill>
                  <a:srgbClr val="72848E"/>
                </a:solidFill>
                <a:latin typeface="Lato" charset="0"/>
                <a:cs typeface="Lato" charset="0"/>
                <a:sym typeface="Lato Bold"/>
              </a:rPr>
              <a:t>managed user with a valid email and log in to Box with their credentials.</a:t>
            </a:r>
            <a:endParaRPr kumimoji="0" lang="en-US" sz="220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
        <p:nvSpPr>
          <p:cNvPr id="7" name="Text Placeholder 2">
            <a:extLst>
              <a:ext uri="{FF2B5EF4-FFF2-40B4-BE49-F238E27FC236}">
                <a16:creationId xmlns:a16="http://schemas.microsoft.com/office/drawing/2014/main" id="{EC80A344-6126-5C4D-B0BD-454E751628C5}"/>
              </a:ext>
            </a:extLst>
          </p:cNvPr>
          <p:cNvSpPr txBox="1">
            <a:spLocks/>
          </p:cNvSpPr>
          <p:nvPr/>
        </p:nvSpPr>
        <p:spPr>
          <a:xfrm>
            <a:off x="606091" y="1426464"/>
            <a:ext cx="10972800" cy="500876"/>
          </a:xfrm>
          <a:prstGeom prst="rect">
            <a:avLst/>
          </a:prstGeom>
        </p:spPr>
        <p:txBody>
          <a:bodyPr anchor="t"/>
          <a:lst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indent="0" hangingPunct="1">
              <a:buFontTx/>
              <a:buNone/>
            </a:pPr>
            <a:r>
              <a:rPr lang="en-US" sz="2000" dirty="0">
                <a:solidFill>
                  <a:srgbClr val="0060D6"/>
                </a:solidFill>
              </a:rPr>
              <a:t>Set up the Box SDK, authenticate, and make your first content call</a:t>
            </a:r>
          </a:p>
        </p:txBody>
      </p:sp>
      <p:pic>
        <p:nvPicPr>
          <p:cNvPr id="6" name="Graphic 5">
            <a:extLst>
              <a:ext uri="{FF2B5EF4-FFF2-40B4-BE49-F238E27FC236}">
                <a16:creationId xmlns:a16="http://schemas.microsoft.com/office/drawing/2014/main" id="{E1B8BBD3-9CAD-4D41-94BD-AF175CA310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2418" y="0"/>
            <a:ext cx="8460828" cy="8460828"/>
          </a:xfrm>
          <a:prstGeom prst="rect">
            <a:avLst/>
          </a:prstGeom>
        </p:spPr>
      </p:pic>
    </p:spTree>
    <p:extLst>
      <p:ext uri="{BB962C8B-B14F-4D97-AF65-F5344CB8AC3E}">
        <p14:creationId xmlns:p14="http://schemas.microsoft.com/office/powerpoint/2010/main" val="83518357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176742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Creating a JWT app client with the downloaded Box application config file: </a:t>
            </a:r>
            <a:r>
              <a:rPr lang="en-US" dirty="0">
                <a:solidFill>
                  <a:srgbClr val="687789"/>
                </a:solidFill>
                <a:hlinkClick r:id="rId3"/>
              </a:rPr>
              <a:t>https://github.com/jcleblanc/box-workshops/blob/master/section-samples-node/section-2-app-auth/jwt-auth-config.js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Creating a JWT app client with manually created public/private keys:   </a:t>
            </a:r>
            <a:r>
              <a:rPr lang="en-US" dirty="0">
                <a:solidFill>
                  <a:srgbClr val="687789"/>
                </a:solidFill>
                <a:hlinkClick r:id="rId4"/>
              </a:rPr>
              <a:t>https://github.com/jcleblanc/box-workshops/blob/master/section-samples-node/section-2-app-auth/jwt-auth-keys.js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Manually constructing the JWT claims process (no SDK):                           </a:t>
            </a:r>
            <a:r>
              <a:rPr lang="en-US" dirty="0">
                <a:solidFill>
                  <a:srgbClr val="687789"/>
                </a:solidFill>
                <a:hlinkClick r:id="rId5"/>
              </a:rPr>
              <a:t>https://github.com/jcleblanc/box-examples/blob/master/node/samples/auth_jwt_api.js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Authentication and Authorization (JWT / OAuth2)</a:t>
            </a:r>
          </a:p>
        </p:txBody>
      </p:sp>
    </p:spTree>
    <p:extLst>
      <p:ext uri="{BB962C8B-B14F-4D97-AF65-F5344CB8AC3E}">
        <p14:creationId xmlns:p14="http://schemas.microsoft.com/office/powerpoint/2010/main" val="399861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Create a new app user:                                                                                    </a:t>
            </a:r>
            <a:r>
              <a:rPr lang="en-US" dirty="0">
                <a:solidFill>
                  <a:srgbClr val="687789"/>
                </a:solidFill>
                <a:hlinkClick r:id="rId3"/>
              </a:rPr>
              <a:t>https://github.com/jcleblanc/box-workshops/blob/master/section-samples-node/section-2-app-auth/create-app-user.js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Create a new managed user:                                                                        </a:t>
            </a:r>
            <a:r>
              <a:rPr lang="en-US" dirty="0">
                <a:solidFill>
                  <a:srgbClr val="687789"/>
                </a:solidFill>
                <a:hlinkClick r:id="rId4"/>
              </a:rPr>
              <a:t>https://github.com/jcleblanc/box-workshops/blob/master/section-samples-node/section-2-app-auth/create-managed-user.js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Delete a user by ID:                                                                                         </a:t>
            </a:r>
            <a:r>
              <a:rPr lang="en-US" dirty="0">
                <a:solidFill>
                  <a:srgbClr val="687789"/>
                </a:solidFill>
                <a:hlinkClick r:id="rId5"/>
              </a:rPr>
              <a:t>https://github.com/jcleblanc/box-workshops/blob/master/section-samples-node/section-2-app-auth/delete-user.js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User Management</a:t>
            </a:r>
          </a:p>
        </p:txBody>
      </p:sp>
    </p:spTree>
    <p:extLst>
      <p:ext uri="{BB962C8B-B14F-4D97-AF65-F5344CB8AC3E}">
        <p14:creationId xmlns:p14="http://schemas.microsoft.com/office/powerpoint/2010/main" val="5547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Service Accounts</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268404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What is a Service Account</a:t>
            </a:r>
          </a:p>
        </p:txBody>
      </p:sp>
    </p:spTree>
    <p:extLst>
      <p:ext uri="{BB962C8B-B14F-4D97-AF65-F5344CB8AC3E}">
        <p14:creationId xmlns:p14="http://schemas.microsoft.com/office/powerpoint/2010/main" val="408982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Service Account Details</a:t>
            </a:r>
          </a:p>
        </p:txBody>
      </p:sp>
      <p:sp>
        <p:nvSpPr>
          <p:cNvPr id="21" name="Rectangle 20">
            <a:extLst>
              <a:ext uri="{FF2B5EF4-FFF2-40B4-BE49-F238E27FC236}">
                <a16:creationId xmlns:a16="http://schemas.microsoft.com/office/drawing/2014/main" id="{F015BCF9-8BCB-C34E-ACEC-D4624F25000E}"/>
              </a:ext>
            </a:extLst>
          </p:cNvPr>
          <p:cNvSpPr/>
          <p:nvPr/>
        </p:nvSpPr>
        <p:spPr>
          <a:xfrm>
            <a:off x="609600" y="1581893"/>
            <a:ext cx="6507891" cy="2759730"/>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A user account that represents your application in an enterprise.</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Can only be accessed programmatically. </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Has its own file storage.</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Generated automatically with a new JWT application.</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
        <p:nvSpPr>
          <p:cNvPr id="23" name="Rectangle 22">
            <a:extLst>
              <a:ext uri="{FF2B5EF4-FFF2-40B4-BE49-F238E27FC236}">
                <a16:creationId xmlns:a16="http://schemas.microsoft.com/office/drawing/2014/main" id="{04BCBD71-7EEE-2B41-90F1-38087B22B04C}"/>
              </a:ext>
            </a:extLst>
          </p:cNvPr>
          <p:cNvSpPr/>
          <p:nvPr/>
        </p:nvSpPr>
        <p:spPr>
          <a:xfrm>
            <a:off x="609600" y="4930187"/>
            <a:ext cx="6256638" cy="1528624"/>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By default, a service account only has access to its own data store.</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Access to app users / managed users has to be explicitly enabled and requested.</a:t>
            </a:r>
          </a:p>
        </p:txBody>
      </p:sp>
      <p:sp>
        <p:nvSpPr>
          <p:cNvPr id="24" name="Text Placeholder 2">
            <a:extLst>
              <a:ext uri="{FF2B5EF4-FFF2-40B4-BE49-F238E27FC236}">
                <a16:creationId xmlns:a16="http://schemas.microsoft.com/office/drawing/2014/main" id="{D52DF929-80A0-3744-BCA3-C6E49436D9ED}"/>
              </a:ext>
            </a:extLst>
          </p:cNvPr>
          <p:cNvSpPr txBox="1">
            <a:spLocks/>
          </p:cNvSpPr>
          <p:nvPr/>
        </p:nvSpPr>
        <p:spPr>
          <a:xfrm>
            <a:off x="609600" y="4365379"/>
            <a:ext cx="4576323" cy="552451"/>
          </a:xfrm>
          <a:prstGeom prst="rect">
            <a:avLst/>
          </a:prstGeom>
          <a:extLst>
            <a:ext uri="{C572A759-6A51-4108-AA02-DFA0A04FC94B}">
              <ma14:wrappingTextBoxFlag xmlns:ma14="http://schemas.microsoft.com/office/mac/drawingml/2011/main" xmlns="" val="1"/>
            </a:ext>
          </a:extLst>
        </p:spPr>
        <p:txBody>
          <a:bodyPr lIns="0" rIns="0" anchor="t"/>
          <a:lstStyle>
            <a:lvl1pPr marL="0" marR="0" indent="0" algn="ctr" defTabSz="412740" latinLnBrk="0">
              <a:lnSpc>
                <a:spcPct val="100000"/>
              </a:lnSpc>
              <a:spcBef>
                <a:spcPts val="0"/>
              </a:spcBef>
              <a:spcAft>
                <a:spcPts val="800"/>
              </a:spcAft>
              <a:buClrTx/>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412740" rtl="0" eaLnBrk="1" fontAlgn="auto" latinLnBrk="0" hangingPunct="1">
              <a:lnSpc>
                <a:spcPct val="100000"/>
              </a:lnSpc>
              <a:spcBef>
                <a:spcPts val="0"/>
              </a:spcBef>
              <a:spcAft>
                <a:spcPts val="800"/>
              </a:spcAft>
              <a:buClrTx/>
              <a:buSzPct val="75000"/>
              <a:buFontTx/>
              <a:buNone/>
              <a:tabLst/>
              <a:defRPr/>
            </a:pPr>
            <a:r>
              <a:rPr kumimoji="0" lang="en-US" sz="2400" b="0" i="0" u="none" strike="noStrike" kern="0" cap="none" spc="0" normalizeH="0" baseline="0" noProof="0" dirty="0">
                <a:ln>
                  <a:noFill/>
                </a:ln>
                <a:solidFill>
                  <a:srgbClr val="000000"/>
                </a:solidFill>
                <a:effectLst/>
                <a:uLnTx/>
                <a:uFillTx/>
                <a:latin typeface="Lato Light"/>
                <a:cs typeface="Lato Bold"/>
                <a:sym typeface="BrownStd-Light"/>
              </a:rPr>
              <a:t>Access Rights</a:t>
            </a:r>
          </a:p>
        </p:txBody>
      </p:sp>
      <p:pic>
        <p:nvPicPr>
          <p:cNvPr id="3" name="Graphic 2">
            <a:extLst>
              <a:ext uri="{FF2B5EF4-FFF2-40B4-BE49-F238E27FC236}">
                <a16:creationId xmlns:a16="http://schemas.microsoft.com/office/drawing/2014/main" id="{4F746B5C-1027-6F43-8231-214C6DFDE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6598" y="2496065"/>
            <a:ext cx="4900840" cy="4900840"/>
          </a:xfrm>
          <a:prstGeom prst="rect">
            <a:avLst/>
          </a:prstGeom>
        </p:spPr>
      </p:pic>
      <p:sp>
        <p:nvSpPr>
          <p:cNvPr id="6" name="TextBox 5">
            <a:extLst>
              <a:ext uri="{FF2B5EF4-FFF2-40B4-BE49-F238E27FC236}">
                <a16:creationId xmlns:a16="http://schemas.microsoft.com/office/drawing/2014/main" id="{290D7B47-EF53-954F-8EBD-207FA56D711E}"/>
              </a:ext>
            </a:extLst>
          </p:cNvPr>
          <p:cNvSpPr txBox="1"/>
          <p:nvPr/>
        </p:nvSpPr>
        <p:spPr>
          <a:xfrm>
            <a:off x="1754659" y="2038865"/>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283884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Service Account Architecture</a:t>
            </a:r>
          </a:p>
        </p:txBody>
      </p:sp>
    </p:spTree>
    <p:extLst>
      <p:ext uri="{BB962C8B-B14F-4D97-AF65-F5344CB8AC3E}">
        <p14:creationId xmlns:p14="http://schemas.microsoft.com/office/powerpoint/2010/main" val="37505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1343801" y="4575173"/>
            <a:ext cx="4576323" cy="552451"/>
          </a:xfrm>
        </p:spPr>
        <p:txBody>
          <a:bodyPr/>
          <a:lstStyle/>
          <a:p>
            <a:r>
              <a:rPr lang="en-US" dirty="0"/>
              <a:t>Service Account</a:t>
            </a:r>
          </a:p>
        </p:txBody>
      </p:sp>
      <p:sp>
        <p:nvSpPr>
          <p:cNvPr id="5" name="Text Placeholder 4"/>
          <p:cNvSpPr>
            <a:spLocks noGrp="1"/>
          </p:cNvSpPr>
          <p:nvPr>
            <p:ph type="body" sz="quarter" idx="25"/>
          </p:nvPr>
        </p:nvSpPr>
        <p:spPr>
          <a:xfrm>
            <a:off x="5988914" y="4575172"/>
            <a:ext cx="4576323" cy="552451"/>
          </a:xfrm>
        </p:spPr>
        <p:txBody>
          <a:bodyPr/>
          <a:lstStyle/>
          <a:p>
            <a:r>
              <a:rPr lang="en-US" dirty="0"/>
              <a:t>User Account</a:t>
            </a:r>
          </a:p>
        </p:txBody>
      </p:sp>
      <p:sp>
        <p:nvSpPr>
          <p:cNvPr id="9" name="Text Placeholder 8"/>
          <p:cNvSpPr>
            <a:spLocks noGrp="1"/>
          </p:cNvSpPr>
          <p:nvPr>
            <p:ph type="body" sz="quarter" idx="31"/>
          </p:nvPr>
        </p:nvSpPr>
        <p:spPr>
          <a:xfrm>
            <a:off x="1343802" y="5275792"/>
            <a:ext cx="4576324" cy="1261667"/>
          </a:xfrm>
        </p:spPr>
        <p:txBody>
          <a:bodyPr/>
          <a:lstStyle/>
          <a:p>
            <a:r>
              <a:rPr lang="en-US" dirty="0"/>
              <a:t>Maintain all user an application</a:t>
            </a:r>
          </a:p>
          <a:p>
            <a:r>
              <a:rPr lang="en-US" dirty="0"/>
              <a:t>data within the service account.</a:t>
            </a:r>
          </a:p>
          <a:p>
            <a:r>
              <a:rPr lang="en-US" dirty="0"/>
              <a:t>Users will be collaborated in</a:t>
            </a:r>
          </a:p>
          <a:p>
            <a:r>
              <a:rPr lang="en-US" dirty="0"/>
              <a:t>on content.</a:t>
            </a:r>
          </a:p>
        </p:txBody>
      </p:sp>
      <p:sp>
        <p:nvSpPr>
          <p:cNvPr id="10" name="Text Placeholder 9"/>
          <p:cNvSpPr>
            <a:spLocks noGrp="1"/>
          </p:cNvSpPr>
          <p:nvPr>
            <p:ph type="body" sz="quarter" idx="32"/>
          </p:nvPr>
        </p:nvSpPr>
        <p:spPr>
          <a:xfrm>
            <a:off x="5988915" y="5275791"/>
            <a:ext cx="4576324" cy="1261667"/>
          </a:xfrm>
        </p:spPr>
        <p:txBody>
          <a:bodyPr/>
          <a:lstStyle/>
          <a:p>
            <a:r>
              <a:rPr lang="en-US" dirty="0"/>
              <a:t>User specific data is maintained</a:t>
            </a:r>
          </a:p>
          <a:p>
            <a:r>
              <a:rPr lang="en-US" dirty="0"/>
              <a:t>in the individual user account. All</a:t>
            </a:r>
          </a:p>
          <a:p>
            <a:r>
              <a:rPr lang="en-US" dirty="0"/>
              <a:t>data access requests are made on</a:t>
            </a:r>
          </a:p>
          <a:p>
            <a:r>
              <a:rPr lang="en-US" dirty="0"/>
              <a:t>behalf of the user.</a:t>
            </a:r>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Where to Store User and Application Data</a:t>
            </a:r>
          </a:p>
        </p:txBody>
      </p:sp>
      <p:pic>
        <p:nvPicPr>
          <p:cNvPr id="12" name="Picture 11">
            <a:extLst>
              <a:ext uri="{FF2B5EF4-FFF2-40B4-BE49-F238E27FC236}">
                <a16:creationId xmlns:a16="http://schemas.microsoft.com/office/drawing/2014/main" id="{C26604D4-6BB5-0246-AB95-D24944F10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7530" y="2093685"/>
            <a:ext cx="2108200" cy="2108200"/>
          </a:xfrm>
          <a:prstGeom prst="rect">
            <a:avLst/>
          </a:prstGeom>
        </p:spPr>
      </p:pic>
      <p:pic>
        <p:nvPicPr>
          <p:cNvPr id="13" name="Picture 12">
            <a:extLst>
              <a:ext uri="{FF2B5EF4-FFF2-40B4-BE49-F238E27FC236}">
                <a16:creationId xmlns:a16="http://schemas.microsoft.com/office/drawing/2014/main" id="{BA60D52D-6FE1-F140-A16E-F1EAC99087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4165" y="2093686"/>
            <a:ext cx="2108199" cy="2108199"/>
          </a:xfrm>
          <a:prstGeom prst="rect">
            <a:avLst/>
          </a:prstGeom>
        </p:spPr>
      </p:pic>
    </p:spTree>
    <p:extLst>
      <p:ext uri="{BB962C8B-B14F-4D97-AF65-F5344CB8AC3E}">
        <p14:creationId xmlns:p14="http://schemas.microsoft.com/office/powerpoint/2010/main" val="238171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Storing Data in the Service Account (Overview)</a:t>
            </a:r>
          </a:p>
        </p:txBody>
      </p:sp>
      <p:pic>
        <p:nvPicPr>
          <p:cNvPr id="17" name="Picture 16">
            <a:extLst>
              <a:ext uri="{FF2B5EF4-FFF2-40B4-BE49-F238E27FC236}">
                <a16:creationId xmlns:a16="http://schemas.microsoft.com/office/drawing/2014/main" id="{DFAA6A10-00DF-0A41-8936-EC0A74741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6546" y="2335426"/>
            <a:ext cx="4960439" cy="4862507"/>
          </a:xfrm>
          <a:prstGeom prst="rect">
            <a:avLst/>
          </a:prstGeom>
        </p:spPr>
      </p:pic>
      <p:sp>
        <p:nvSpPr>
          <p:cNvPr id="21" name="Rectangle 20">
            <a:extLst>
              <a:ext uri="{FF2B5EF4-FFF2-40B4-BE49-F238E27FC236}">
                <a16:creationId xmlns:a16="http://schemas.microsoft.com/office/drawing/2014/main" id="{F015BCF9-8BCB-C34E-ACEC-D4624F25000E}"/>
              </a:ext>
            </a:extLst>
          </p:cNvPr>
          <p:cNvSpPr/>
          <p:nvPr/>
        </p:nvSpPr>
        <p:spPr>
          <a:xfrm>
            <a:off x="609600" y="2310946"/>
            <a:ext cx="5383427" cy="1836400"/>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Improved data security due to tight controls over data location and sharing</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Data retention and migration improves following customer deletion, as the user collaboration is simply removed.</a:t>
            </a:r>
          </a:p>
        </p:txBody>
      </p:sp>
      <p:sp>
        <p:nvSpPr>
          <p:cNvPr id="22" name="Text Placeholder 2">
            <a:extLst>
              <a:ext uri="{FF2B5EF4-FFF2-40B4-BE49-F238E27FC236}">
                <a16:creationId xmlns:a16="http://schemas.microsoft.com/office/drawing/2014/main" id="{F144A1BE-8C2E-3546-9215-4840A92BA1F5}"/>
              </a:ext>
            </a:extLst>
          </p:cNvPr>
          <p:cNvSpPr>
            <a:spLocks noGrp="1"/>
          </p:cNvSpPr>
          <p:nvPr>
            <p:ph type="body" sz="quarter" idx="21"/>
          </p:nvPr>
        </p:nvSpPr>
        <p:spPr>
          <a:xfrm>
            <a:off x="609600" y="1746138"/>
            <a:ext cx="4576323" cy="552451"/>
          </a:xfrm>
        </p:spPr>
        <p:txBody>
          <a:bodyPr/>
          <a:lstStyle/>
          <a:p>
            <a:pPr algn="l"/>
            <a:r>
              <a:rPr lang="en-US" dirty="0"/>
              <a:t>Benefits</a:t>
            </a:r>
          </a:p>
        </p:txBody>
      </p:sp>
      <p:sp>
        <p:nvSpPr>
          <p:cNvPr id="23" name="Rectangle 22">
            <a:extLst>
              <a:ext uri="{FF2B5EF4-FFF2-40B4-BE49-F238E27FC236}">
                <a16:creationId xmlns:a16="http://schemas.microsoft.com/office/drawing/2014/main" id="{04BCBD71-7EEE-2B41-90F1-38087B22B04C}"/>
              </a:ext>
            </a:extLst>
          </p:cNvPr>
          <p:cNvSpPr/>
          <p:nvPr/>
        </p:nvSpPr>
        <p:spPr>
          <a:xfrm>
            <a:off x="609600" y="5066113"/>
            <a:ext cx="5383427" cy="1528624"/>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Architecture complexity increases as a separate user folder structure needs to be maintained in the service account.</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Single point of failure.</a:t>
            </a:r>
          </a:p>
        </p:txBody>
      </p:sp>
      <p:sp>
        <p:nvSpPr>
          <p:cNvPr id="24" name="Text Placeholder 2">
            <a:extLst>
              <a:ext uri="{FF2B5EF4-FFF2-40B4-BE49-F238E27FC236}">
                <a16:creationId xmlns:a16="http://schemas.microsoft.com/office/drawing/2014/main" id="{D52DF929-80A0-3744-BCA3-C6E49436D9ED}"/>
              </a:ext>
            </a:extLst>
          </p:cNvPr>
          <p:cNvSpPr txBox="1">
            <a:spLocks/>
          </p:cNvSpPr>
          <p:nvPr/>
        </p:nvSpPr>
        <p:spPr>
          <a:xfrm>
            <a:off x="609600" y="4501305"/>
            <a:ext cx="4576323" cy="552451"/>
          </a:xfrm>
          <a:prstGeom prst="rect">
            <a:avLst/>
          </a:prstGeom>
          <a:extLst>
            <a:ext uri="{C572A759-6A51-4108-AA02-DFA0A04FC94B}">
              <ma14:wrappingTextBoxFlag xmlns:ma14="http://schemas.microsoft.com/office/mac/drawingml/2011/main" xmlns="" val="1"/>
            </a:ext>
          </a:extLst>
        </p:spPr>
        <p:txBody>
          <a:bodyPr lIns="0" rIns="0" anchor="t"/>
          <a:lstStyle>
            <a:lvl1pPr marL="0" marR="0" indent="0" algn="ctr" defTabSz="412740" latinLnBrk="0">
              <a:lnSpc>
                <a:spcPct val="100000"/>
              </a:lnSpc>
              <a:spcBef>
                <a:spcPts val="0"/>
              </a:spcBef>
              <a:spcAft>
                <a:spcPts val="800"/>
              </a:spcAft>
              <a:buClrTx/>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412740" rtl="0" eaLnBrk="1" fontAlgn="auto" latinLnBrk="0" hangingPunct="1">
              <a:lnSpc>
                <a:spcPct val="100000"/>
              </a:lnSpc>
              <a:spcBef>
                <a:spcPts val="0"/>
              </a:spcBef>
              <a:spcAft>
                <a:spcPts val="800"/>
              </a:spcAft>
              <a:buClrTx/>
              <a:buSzPct val="75000"/>
              <a:buFontTx/>
              <a:buNone/>
              <a:tabLst/>
              <a:defRPr/>
            </a:pPr>
            <a:r>
              <a:rPr kumimoji="0" lang="en-US" sz="2400" b="0" i="0" u="none" strike="noStrike" kern="0" cap="none" spc="0" normalizeH="0" baseline="0" noProof="0" dirty="0">
                <a:ln>
                  <a:noFill/>
                </a:ln>
                <a:solidFill>
                  <a:srgbClr val="000000"/>
                </a:solidFill>
                <a:effectLst/>
                <a:uLnTx/>
                <a:uFillTx/>
                <a:latin typeface="Lato Light"/>
                <a:cs typeface="Lato Bold"/>
                <a:sym typeface="BrownStd-Light"/>
              </a:rPr>
              <a:t>Concerns</a:t>
            </a:r>
          </a:p>
        </p:txBody>
      </p:sp>
    </p:spTree>
    <p:extLst>
      <p:ext uri="{BB962C8B-B14F-4D97-AF65-F5344CB8AC3E}">
        <p14:creationId xmlns:p14="http://schemas.microsoft.com/office/powerpoint/2010/main" val="414060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lvl="0" hangingPunct="1">
              <a:defRPr/>
            </a:pPr>
            <a:r>
              <a:rPr lang="en-US" dirty="0">
                <a:solidFill>
                  <a:srgbClr val="151F26"/>
                </a:solidFill>
              </a:rPr>
              <a:t>Prerequisite Box Platform Knowledge </a:t>
            </a:r>
          </a:p>
        </p:txBody>
      </p:sp>
      <p:sp>
        <p:nvSpPr>
          <p:cNvPr id="26" name="Text Placeholder 2">
            <a:extLst>
              <a:ext uri="{FF2B5EF4-FFF2-40B4-BE49-F238E27FC236}">
                <a16:creationId xmlns:a16="http://schemas.microsoft.com/office/drawing/2014/main" id="{03C8ABF0-39C3-CB4A-A95E-4D3E01C7D0F7}"/>
              </a:ext>
            </a:extLst>
          </p:cNvPr>
          <p:cNvSpPr>
            <a:spLocks noGrp="1"/>
          </p:cNvSpPr>
          <p:nvPr>
            <p:ph type="body" sz="quarter" idx="21"/>
          </p:nvPr>
        </p:nvSpPr>
        <p:spPr>
          <a:xfrm>
            <a:off x="2425973" y="3815134"/>
            <a:ext cx="2288162" cy="552451"/>
          </a:xfrm>
        </p:spPr>
        <p:txBody>
          <a:bodyPr/>
          <a:lstStyle/>
          <a:p>
            <a:pPr algn="l"/>
            <a:r>
              <a:rPr lang="en-US" sz="2200" dirty="0">
                <a:solidFill>
                  <a:srgbClr val="636D78"/>
                </a:solidFill>
              </a:rPr>
              <a:t>Managed User</a:t>
            </a:r>
          </a:p>
        </p:txBody>
      </p:sp>
      <p:sp>
        <p:nvSpPr>
          <p:cNvPr id="27" name="Text Placeholder 4">
            <a:extLst>
              <a:ext uri="{FF2B5EF4-FFF2-40B4-BE49-F238E27FC236}">
                <a16:creationId xmlns:a16="http://schemas.microsoft.com/office/drawing/2014/main" id="{4B9B9089-EFFC-1845-A71C-573AE386FCFF}"/>
              </a:ext>
            </a:extLst>
          </p:cNvPr>
          <p:cNvSpPr>
            <a:spLocks noGrp="1"/>
          </p:cNvSpPr>
          <p:nvPr>
            <p:ph type="body" sz="quarter" idx="25"/>
          </p:nvPr>
        </p:nvSpPr>
        <p:spPr>
          <a:xfrm>
            <a:off x="2478490" y="2795840"/>
            <a:ext cx="2456578" cy="552451"/>
          </a:xfrm>
        </p:spPr>
        <p:txBody>
          <a:bodyPr/>
          <a:lstStyle/>
          <a:p>
            <a:pPr algn="l"/>
            <a:r>
              <a:rPr lang="en-US" sz="2200" dirty="0">
                <a:solidFill>
                  <a:srgbClr val="636D78"/>
                </a:solidFill>
              </a:rPr>
              <a:t>App User</a:t>
            </a:r>
          </a:p>
        </p:txBody>
      </p:sp>
      <p:sp>
        <p:nvSpPr>
          <p:cNvPr id="28" name="Text Placeholder 6">
            <a:extLst>
              <a:ext uri="{FF2B5EF4-FFF2-40B4-BE49-F238E27FC236}">
                <a16:creationId xmlns:a16="http://schemas.microsoft.com/office/drawing/2014/main" id="{638FBA6F-8ED2-254A-86B9-16714192C121}"/>
              </a:ext>
            </a:extLst>
          </p:cNvPr>
          <p:cNvSpPr>
            <a:spLocks noGrp="1"/>
          </p:cNvSpPr>
          <p:nvPr>
            <p:ph type="body" sz="quarter" idx="29"/>
          </p:nvPr>
        </p:nvSpPr>
        <p:spPr>
          <a:xfrm>
            <a:off x="2463568" y="4834428"/>
            <a:ext cx="3168798" cy="552451"/>
          </a:xfrm>
        </p:spPr>
        <p:txBody>
          <a:bodyPr/>
          <a:lstStyle/>
          <a:p>
            <a:pPr algn="l"/>
            <a:r>
              <a:rPr lang="en-US" sz="2200" dirty="0">
                <a:solidFill>
                  <a:srgbClr val="636D78"/>
                </a:solidFill>
              </a:rPr>
              <a:t>External User</a:t>
            </a:r>
          </a:p>
        </p:txBody>
      </p:sp>
      <p:pic>
        <p:nvPicPr>
          <p:cNvPr id="29" name="Picture 28">
            <a:extLst>
              <a:ext uri="{FF2B5EF4-FFF2-40B4-BE49-F238E27FC236}">
                <a16:creationId xmlns:a16="http://schemas.microsoft.com/office/drawing/2014/main" id="{8C488BEB-2173-4B40-B69B-DC176F9FD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363" y="4659328"/>
            <a:ext cx="887101" cy="887101"/>
          </a:xfrm>
          <a:prstGeom prst="rect">
            <a:avLst/>
          </a:prstGeom>
        </p:spPr>
      </p:pic>
      <p:pic>
        <p:nvPicPr>
          <p:cNvPr id="32" name="Picture 31">
            <a:extLst>
              <a:ext uri="{FF2B5EF4-FFF2-40B4-BE49-F238E27FC236}">
                <a16:creationId xmlns:a16="http://schemas.microsoft.com/office/drawing/2014/main" id="{DD79B983-70E4-8F4A-88E8-99279A411F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217" y="3634752"/>
            <a:ext cx="887101" cy="887101"/>
          </a:xfrm>
          <a:prstGeom prst="rect">
            <a:avLst/>
          </a:prstGeom>
        </p:spPr>
      </p:pic>
      <p:pic>
        <p:nvPicPr>
          <p:cNvPr id="33" name="Picture 32">
            <a:extLst>
              <a:ext uri="{FF2B5EF4-FFF2-40B4-BE49-F238E27FC236}">
                <a16:creationId xmlns:a16="http://schemas.microsoft.com/office/drawing/2014/main" id="{24C2F802-C517-1E42-ACC2-1239D7F56A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6363" y="2613269"/>
            <a:ext cx="887101" cy="887101"/>
          </a:xfrm>
          <a:prstGeom prst="rect">
            <a:avLst/>
          </a:prstGeom>
        </p:spPr>
      </p:pic>
      <p:sp>
        <p:nvSpPr>
          <p:cNvPr id="34" name="Text Placeholder 4">
            <a:extLst>
              <a:ext uri="{FF2B5EF4-FFF2-40B4-BE49-F238E27FC236}">
                <a16:creationId xmlns:a16="http://schemas.microsoft.com/office/drawing/2014/main" id="{FB75D5F9-6D14-A44B-8F73-132058CDB42E}"/>
              </a:ext>
            </a:extLst>
          </p:cNvPr>
          <p:cNvSpPr txBox="1">
            <a:spLocks/>
          </p:cNvSpPr>
          <p:nvPr/>
        </p:nvSpPr>
        <p:spPr>
          <a:xfrm>
            <a:off x="1402902" y="1784793"/>
            <a:ext cx="3574473" cy="552451"/>
          </a:xfrm>
          <a:prstGeom prst="rect">
            <a:avLst/>
          </a:prstGeom>
          <a:extLst>
            <a:ext uri="{C572A759-6A51-4108-AA02-DFA0A04FC94B}">
              <ma14:wrappingTextBoxFlag xmlns:ma14="http://schemas.microsoft.com/office/mac/drawingml/2011/main" xmlns="" val="1"/>
            </a:ext>
          </a:extLst>
        </p:spPr>
        <p:txBody>
          <a:bodyPr lIns="0" rIns="0" anchor="t"/>
          <a:lstStyle>
            <a:lvl1pPr marL="0" marR="0" indent="0" algn="ctr" defTabSz="412740" latinLnBrk="0">
              <a:lnSpc>
                <a:spcPct val="100000"/>
              </a:lnSpc>
              <a:spcBef>
                <a:spcPts val="0"/>
              </a:spcBef>
              <a:spcAft>
                <a:spcPts val="800"/>
              </a:spcAft>
              <a:buClr>
                <a:schemeClr val="bg1"/>
              </a:buClr>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chemeClr val="bg1"/>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chemeClr val="bg1"/>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chemeClr val="bg1"/>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r>
              <a:rPr lang="en-US" dirty="0"/>
              <a:t>User / Account Types</a:t>
            </a:r>
          </a:p>
        </p:txBody>
      </p:sp>
      <p:pic>
        <p:nvPicPr>
          <p:cNvPr id="45" name="Picture 44">
            <a:extLst>
              <a:ext uri="{FF2B5EF4-FFF2-40B4-BE49-F238E27FC236}">
                <a16:creationId xmlns:a16="http://schemas.microsoft.com/office/drawing/2014/main" id="{F5FBFF5C-6136-F546-B956-1480EAEB10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6363" y="5680811"/>
            <a:ext cx="887101" cy="887101"/>
          </a:xfrm>
          <a:prstGeom prst="rect">
            <a:avLst/>
          </a:prstGeom>
        </p:spPr>
      </p:pic>
      <p:sp>
        <p:nvSpPr>
          <p:cNvPr id="47" name="Text Placeholder 6">
            <a:extLst>
              <a:ext uri="{FF2B5EF4-FFF2-40B4-BE49-F238E27FC236}">
                <a16:creationId xmlns:a16="http://schemas.microsoft.com/office/drawing/2014/main" id="{E96E5513-92AC-7C4B-A337-484D7DA825D0}"/>
              </a:ext>
            </a:extLst>
          </p:cNvPr>
          <p:cNvSpPr txBox="1">
            <a:spLocks/>
          </p:cNvSpPr>
          <p:nvPr/>
        </p:nvSpPr>
        <p:spPr>
          <a:xfrm>
            <a:off x="2463568" y="5851656"/>
            <a:ext cx="3168798" cy="552451"/>
          </a:xfrm>
          <a:prstGeom prst="rect">
            <a:avLst/>
          </a:prstGeom>
          <a:extLst>
            <a:ext uri="{C572A759-6A51-4108-AA02-DFA0A04FC94B}">
              <ma14:wrappingTextBoxFlag xmlns="" xmlns:ma14="http://schemas.microsoft.com/office/mac/drawingml/2011/main" val="1"/>
            </a:ext>
          </a:extLst>
        </p:spPr>
        <p:txBody>
          <a:bodyPr lIns="0" rIns="0" anchor="t"/>
          <a:lstStyle>
            <a:lvl1pPr marL="0" marR="0" indent="0" algn="ctr" defTabSz="412740" latinLnBrk="0">
              <a:lnSpc>
                <a:spcPct val="100000"/>
              </a:lnSpc>
              <a:spcBef>
                <a:spcPts val="0"/>
              </a:spcBef>
              <a:spcAft>
                <a:spcPts val="800"/>
              </a:spcAft>
              <a:buClrTx/>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r>
              <a:rPr lang="en-US" sz="2200" dirty="0">
                <a:solidFill>
                  <a:srgbClr val="636D78"/>
                </a:solidFill>
              </a:rPr>
              <a:t>Service Account</a:t>
            </a:r>
          </a:p>
        </p:txBody>
      </p:sp>
      <p:sp>
        <p:nvSpPr>
          <p:cNvPr id="48" name="Text Placeholder 4">
            <a:extLst>
              <a:ext uri="{FF2B5EF4-FFF2-40B4-BE49-F238E27FC236}">
                <a16:creationId xmlns:a16="http://schemas.microsoft.com/office/drawing/2014/main" id="{BDDC1B38-F75D-174E-BF71-11E07780C5AC}"/>
              </a:ext>
            </a:extLst>
          </p:cNvPr>
          <p:cNvSpPr txBox="1">
            <a:spLocks/>
          </p:cNvSpPr>
          <p:nvPr/>
        </p:nvSpPr>
        <p:spPr>
          <a:xfrm>
            <a:off x="6804909" y="1784793"/>
            <a:ext cx="4197485" cy="552451"/>
          </a:xfrm>
          <a:prstGeom prst="rect">
            <a:avLst/>
          </a:prstGeom>
          <a:extLst>
            <a:ext uri="{C572A759-6A51-4108-AA02-DFA0A04FC94B}">
              <ma14:wrappingTextBoxFlag xmlns:ma14="http://schemas.microsoft.com/office/mac/drawingml/2011/main" xmlns="" val="1"/>
            </a:ext>
          </a:extLst>
        </p:spPr>
        <p:txBody>
          <a:bodyPr lIns="0" rIns="0" anchor="t"/>
          <a:lstStyle>
            <a:lvl1pPr marL="0" marR="0" indent="0" algn="ctr" defTabSz="412740" latinLnBrk="0">
              <a:lnSpc>
                <a:spcPct val="100000"/>
              </a:lnSpc>
              <a:spcBef>
                <a:spcPts val="0"/>
              </a:spcBef>
              <a:spcAft>
                <a:spcPts val="800"/>
              </a:spcAft>
              <a:buClr>
                <a:schemeClr val="bg1"/>
              </a:buClr>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chemeClr val="bg1"/>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chemeClr val="bg1"/>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chemeClr val="bg1"/>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r>
              <a:rPr lang="en-US" dirty="0" err="1"/>
              <a:t>Auth</a:t>
            </a:r>
            <a:r>
              <a:rPr lang="en-US" dirty="0"/>
              <a:t> Systems</a:t>
            </a:r>
          </a:p>
        </p:txBody>
      </p:sp>
      <p:pic>
        <p:nvPicPr>
          <p:cNvPr id="49" name="Picture 48">
            <a:extLst>
              <a:ext uri="{FF2B5EF4-FFF2-40B4-BE49-F238E27FC236}">
                <a16:creationId xmlns:a16="http://schemas.microsoft.com/office/drawing/2014/main" id="{4A06A644-946A-B340-A223-D168A8E376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06494" y="2542633"/>
            <a:ext cx="961631" cy="957737"/>
          </a:xfrm>
          <a:prstGeom prst="rect">
            <a:avLst/>
          </a:prstGeom>
        </p:spPr>
      </p:pic>
      <p:pic>
        <p:nvPicPr>
          <p:cNvPr id="50" name="Picture 49">
            <a:extLst>
              <a:ext uri="{FF2B5EF4-FFF2-40B4-BE49-F238E27FC236}">
                <a16:creationId xmlns:a16="http://schemas.microsoft.com/office/drawing/2014/main" id="{7F168911-4146-504D-8D22-345D4624F8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542" y="3633445"/>
            <a:ext cx="1642364" cy="883912"/>
          </a:xfrm>
          <a:prstGeom prst="rect">
            <a:avLst/>
          </a:prstGeom>
        </p:spPr>
      </p:pic>
      <p:pic>
        <p:nvPicPr>
          <p:cNvPr id="51" name="Graphic 50">
            <a:extLst>
              <a:ext uri="{FF2B5EF4-FFF2-40B4-BE49-F238E27FC236}">
                <a16:creationId xmlns:a16="http://schemas.microsoft.com/office/drawing/2014/main" id="{3D2032A4-6B26-8140-8080-936A776CD5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3120" y="4724656"/>
            <a:ext cx="885208" cy="885208"/>
          </a:xfrm>
          <a:prstGeom prst="rect">
            <a:avLst/>
          </a:prstGeom>
        </p:spPr>
      </p:pic>
      <p:sp>
        <p:nvSpPr>
          <p:cNvPr id="52" name="Text Placeholder 2">
            <a:extLst>
              <a:ext uri="{FF2B5EF4-FFF2-40B4-BE49-F238E27FC236}">
                <a16:creationId xmlns:a16="http://schemas.microsoft.com/office/drawing/2014/main" id="{3CC00EAB-1B4C-014C-A061-7C13BD80E264}"/>
              </a:ext>
            </a:extLst>
          </p:cNvPr>
          <p:cNvSpPr txBox="1">
            <a:spLocks/>
          </p:cNvSpPr>
          <p:nvPr/>
        </p:nvSpPr>
        <p:spPr>
          <a:xfrm>
            <a:off x="7959705" y="3854944"/>
            <a:ext cx="2288162" cy="552451"/>
          </a:xfrm>
          <a:prstGeom prst="rect">
            <a:avLst/>
          </a:prstGeom>
          <a:extLst>
            <a:ext uri="{C572A759-6A51-4108-AA02-DFA0A04FC94B}">
              <ma14:wrappingTextBoxFlag xmlns="" xmlns:ma14="http://schemas.microsoft.com/office/mac/drawingml/2011/main" val="1"/>
            </a:ext>
          </a:extLst>
        </p:spPr>
        <p:txBody>
          <a:bodyPr lIns="0" rIns="0" anchor="t"/>
          <a:lstStyle>
            <a:lvl1pPr marL="0" marR="0" indent="0" algn="ctr" defTabSz="412740" latinLnBrk="0">
              <a:lnSpc>
                <a:spcPct val="100000"/>
              </a:lnSpc>
              <a:spcBef>
                <a:spcPts val="0"/>
              </a:spcBef>
              <a:spcAft>
                <a:spcPts val="800"/>
              </a:spcAft>
              <a:buClrTx/>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r>
              <a:rPr lang="en-US" sz="2200" dirty="0">
                <a:solidFill>
                  <a:srgbClr val="636D78"/>
                </a:solidFill>
              </a:rPr>
              <a:t>JWT/OAuth 2</a:t>
            </a:r>
          </a:p>
        </p:txBody>
      </p:sp>
      <p:sp>
        <p:nvSpPr>
          <p:cNvPr id="53" name="Text Placeholder 4">
            <a:extLst>
              <a:ext uri="{FF2B5EF4-FFF2-40B4-BE49-F238E27FC236}">
                <a16:creationId xmlns:a16="http://schemas.microsoft.com/office/drawing/2014/main" id="{F5F1E888-58EE-8446-89B3-B30B443A8BDD}"/>
              </a:ext>
            </a:extLst>
          </p:cNvPr>
          <p:cNvSpPr txBox="1">
            <a:spLocks/>
          </p:cNvSpPr>
          <p:nvPr/>
        </p:nvSpPr>
        <p:spPr>
          <a:xfrm>
            <a:off x="7959705" y="2795839"/>
            <a:ext cx="2456578" cy="552451"/>
          </a:xfrm>
          <a:prstGeom prst="rect">
            <a:avLst/>
          </a:prstGeom>
          <a:extLst>
            <a:ext uri="{C572A759-6A51-4108-AA02-DFA0A04FC94B}">
              <ma14:wrappingTextBoxFlag xmlns="" xmlns:ma14="http://schemas.microsoft.com/office/mac/drawingml/2011/main" val="1"/>
            </a:ext>
          </a:extLst>
        </p:spPr>
        <p:txBody>
          <a:bodyPr lIns="0" rIns="0" anchor="t"/>
          <a:lstStyle>
            <a:lvl1pPr marL="0" marR="0" indent="0" algn="ctr" defTabSz="412740" latinLnBrk="0">
              <a:lnSpc>
                <a:spcPct val="100000"/>
              </a:lnSpc>
              <a:spcBef>
                <a:spcPts val="0"/>
              </a:spcBef>
              <a:spcAft>
                <a:spcPts val="800"/>
              </a:spcAft>
              <a:buClrTx/>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r>
              <a:rPr lang="en-US" sz="2200" dirty="0">
                <a:solidFill>
                  <a:srgbClr val="636D78"/>
                </a:solidFill>
              </a:rPr>
              <a:t>OAuth 2</a:t>
            </a:r>
          </a:p>
        </p:txBody>
      </p:sp>
      <p:sp>
        <p:nvSpPr>
          <p:cNvPr id="54" name="Text Placeholder 6">
            <a:extLst>
              <a:ext uri="{FF2B5EF4-FFF2-40B4-BE49-F238E27FC236}">
                <a16:creationId xmlns:a16="http://schemas.microsoft.com/office/drawing/2014/main" id="{2BFEB3E0-87D3-414B-9723-EB30ACFC7107}"/>
              </a:ext>
            </a:extLst>
          </p:cNvPr>
          <p:cNvSpPr txBox="1">
            <a:spLocks/>
          </p:cNvSpPr>
          <p:nvPr/>
        </p:nvSpPr>
        <p:spPr>
          <a:xfrm>
            <a:off x="7959705" y="4862393"/>
            <a:ext cx="3168798" cy="552451"/>
          </a:xfrm>
          <a:prstGeom prst="rect">
            <a:avLst/>
          </a:prstGeom>
          <a:extLst>
            <a:ext uri="{C572A759-6A51-4108-AA02-DFA0A04FC94B}">
              <ma14:wrappingTextBoxFlag xmlns="" xmlns:ma14="http://schemas.microsoft.com/office/mac/drawingml/2011/main" val="1"/>
            </a:ext>
          </a:extLst>
        </p:spPr>
        <p:txBody>
          <a:bodyPr lIns="0" rIns="0" anchor="t"/>
          <a:lstStyle>
            <a:lvl1pPr marL="0" marR="0" indent="0" algn="ctr" defTabSz="412740" latinLnBrk="0">
              <a:lnSpc>
                <a:spcPct val="100000"/>
              </a:lnSpc>
              <a:spcBef>
                <a:spcPts val="0"/>
              </a:spcBef>
              <a:spcAft>
                <a:spcPts val="800"/>
              </a:spcAft>
              <a:buClrTx/>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r>
              <a:rPr lang="en-US" sz="2200" dirty="0">
                <a:solidFill>
                  <a:srgbClr val="636D78"/>
                </a:solidFill>
              </a:rPr>
              <a:t>Developer Token</a:t>
            </a:r>
          </a:p>
        </p:txBody>
      </p:sp>
      <p:cxnSp>
        <p:nvCxnSpPr>
          <p:cNvPr id="23" name="Straight Connector 22">
            <a:extLst>
              <a:ext uri="{FF2B5EF4-FFF2-40B4-BE49-F238E27FC236}">
                <a16:creationId xmlns:a16="http://schemas.microsoft.com/office/drawing/2014/main" id="{A041F031-85F0-7643-B568-E12B49B3AC3B}"/>
              </a:ext>
            </a:extLst>
          </p:cNvPr>
          <p:cNvCxnSpPr/>
          <p:nvPr/>
        </p:nvCxnSpPr>
        <p:spPr>
          <a:xfrm>
            <a:off x="1402902" y="2337244"/>
            <a:ext cx="3311233" cy="0"/>
          </a:xfrm>
          <a:prstGeom prst="line">
            <a:avLst/>
          </a:prstGeom>
          <a:noFill/>
          <a:ln w="19050" cap="flat">
            <a:solidFill>
              <a:schemeClr val="tx2"/>
            </a:solidFill>
            <a:prstDash val="dash"/>
            <a:miter lim="400000"/>
          </a:ln>
          <a:effectLst/>
          <a:sp3d/>
        </p:spPr>
        <p:style>
          <a:lnRef idx="0">
            <a:scrgbClr r="0" g="0" b="0"/>
          </a:lnRef>
          <a:fillRef idx="0">
            <a:scrgbClr r="0" g="0" b="0"/>
          </a:fillRef>
          <a:effectRef idx="0">
            <a:scrgbClr r="0" g="0" b="0"/>
          </a:effectRef>
          <a:fontRef idx="none"/>
        </p:style>
      </p:cxnSp>
      <p:cxnSp>
        <p:nvCxnSpPr>
          <p:cNvPr id="55" name="Straight Connector 54">
            <a:extLst>
              <a:ext uri="{FF2B5EF4-FFF2-40B4-BE49-F238E27FC236}">
                <a16:creationId xmlns:a16="http://schemas.microsoft.com/office/drawing/2014/main" id="{CDB98D06-9CC3-0946-81FF-9E65CCA5747C}"/>
              </a:ext>
            </a:extLst>
          </p:cNvPr>
          <p:cNvCxnSpPr/>
          <p:nvPr/>
        </p:nvCxnSpPr>
        <p:spPr>
          <a:xfrm>
            <a:off x="6752336" y="2337244"/>
            <a:ext cx="3311233" cy="0"/>
          </a:xfrm>
          <a:prstGeom prst="line">
            <a:avLst/>
          </a:prstGeom>
          <a:noFill/>
          <a:ln w="19050" cap="flat">
            <a:solidFill>
              <a:schemeClr val="tx2"/>
            </a:solidFill>
            <a:prstDash val="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44930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Storing Data in the User Account (Overview)</a:t>
            </a:r>
          </a:p>
        </p:txBody>
      </p:sp>
      <p:sp>
        <p:nvSpPr>
          <p:cNvPr id="21" name="Rectangle 20">
            <a:extLst>
              <a:ext uri="{FF2B5EF4-FFF2-40B4-BE49-F238E27FC236}">
                <a16:creationId xmlns:a16="http://schemas.microsoft.com/office/drawing/2014/main" id="{F015BCF9-8BCB-C34E-ACEC-D4624F25000E}"/>
              </a:ext>
            </a:extLst>
          </p:cNvPr>
          <p:cNvSpPr/>
          <p:nvPr/>
        </p:nvSpPr>
        <p:spPr>
          <a:xfrm>
            <a:off x="609600" y="2619865"/>
            <a:ext cx="5383427" cy="1220847"/>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Data is retained and owned by each user.</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Simple repeatable architecture on each user account.</a:t>
            </a:r>
          </a:p>
        </p:txBody>
      </p:sp>
      <p:sp>
        <p:nvSpPr>
          <p:cNvPr id="22" name="Text Placeholder 2">
            <a:extLst>
              <a:ext uri="{FF2B5EF4-FFF2-40B4-BE49-F238E27FC236}">
                <a16:creationId xmlns:a16="http://schemas.microsoft.com/office/drawing/2014/main" id="{F144A1BE-8C2E-3546-9215-4840A92BA1F5}"/>
              </a:ext>
            </a:extLst>
          </p:cNvPr>
          <p:cNvSpPr>
            <a:spLocks noGrp="1"/>
          </p:cNvSpPr>
          <p:nvPr>
            <p:ph type="body" sz="quarter" idx="21"/>
          </p:nvPr>
        </p:nvSpPr>
        <p:spPr>
          <a:xfrm>
            <a:off x="609600" y="2055057"/>
            <a:ext cx="4576323" cy="552451"/>
          </a:xfrm>
        </p:spPr>
        <p:txBody>
          <a:bodyPr/>
          <a:lstStyle/>
          <a:p>
            <a:pPr algn="l"/>
            <a:r>
              <a:rPr lang="en-US" dirty="0"/>
              <a:t>Benefits</a:t>
            </a:r>
          </a:p>
        </p:txBody>
      </p:sp>
      <p:sp>
        <p:nvSpPr>
          <p:cNvPr id="23" name="Rectangle 22">
            <a:extLst>
              <a:ext uri="{FF2B5EF4-FFF2-40B4-BE49-F238E27FC236}">
                <a16:creationId xmlns:a16="http://schemas.microsoft.com/office/drawing/2014/main" id="{04BCBD71-7EEE-2B41-90F1-38087B22B04C}"/>
              </a:ext>
            </a:extLst>
          </p:cNvPr>
          <p:cNvSpPr/>
          <p:nvPr/>
        </p:nvSpPr>
        <p:spPr>
          <a:xfrm>
            <a:off x="609600" y="4868403"/>
            <a:ext cx="5383427" cy="1220847"/>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Data retention after customer deletion requires data migration or loss.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App has no control over data integrity.</a:t>
            </a:r>
          </a:p>
        </p:txBody>
      </p:sp>
      <p:sp>
        <p:nvSpPr>
          <p:cNvPr id="24" name="Text Placeholder 2">
            <a:extLst>
              <a:ext uri="{FF2B5EF4-FFF2-40B4-BE49-F238E27FC236}">
                <a16:creationId xmlns:a16="http://schemas.microsoft.com/office/drawing/2014/main" id="{D52DF929-80A0-3744-BCA3-C6E49436D9ED}"/>
              </a:ext>
            </a:extLst>
          </p:cNvPr>
          <p:cNvSpPr txBox="1">
            <a:spLocks/>
          </p:cNvSpPr>
          <p:nvPr/>
        </p:nvSpPr>
        <p:spPr>
          <a:xfrm>
            <a:off x="609600" y="4303595"/>
            <a:ext cx="4576323" cy="552451"/>
          </a:xfrm>
          <a:prstGeom prst="rect">
            <a:avLst/>
          </a:prstGeom>
          <a:extLst>
            <a:ext uri="{C572A759-6A51-4108-AA02-DFA0A04FC94B}">
              <ma14:wrappingTextBoxFlag xmlns:ma14="http://schemas.microsoft.com/office/mac/drawingml/2011/main" xmlns="" val="1"/>
            </a:ext>
          </a:extLst>
        </p:spPr>
        <p:txBody>
          <a:bodyPr lIns="0" rIns="0" anchor="t"/>
          <a:lstStyle>
            <a:lvl1pPr marL="0" marR="0" indent="0" algn="ctr" defTabSz="412740" latinLnBrk="0">
              <a:lnSpc>
                <a:spcPct val="100000"/>
              </a:lnSpc>
              <a:spcBef>
                <a:spcPts val="0"/>
              </a:spcBef>
              <a:spcAft>
                <a:spcPts val="800"/>
              </a:spcAft>
              <a:buClrTx/>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412740" rtl="0" eaLnBrk="1" fontAlgn="auto" latinLnBrk="0" hangingPunct="1">
              <a:lnSpc>
                <a:spcPct val="100000"/>
              </a:lnSpc>
              <a:spcBef>
                <a:spcPts val="0"/>
              </a:spcBef>
              <a:spcAft>
                <a:spcPts val="800"/>
              </a:spcAft>
              <a:buClrTx/>
              <a:buSzPct val="75000"/>
              <a:buFontTx/>
              <a:buNone/>
              <a:tabLst/>
              <a:defRPr/>
            </a:pPr>
            <a:r>
              <a:rPr kumimoji="0" lang="en-US" sz="2400" b="0" i="0" u="none" strike="noStrike" kern="0" cap="none" spc="0" normalizeH="0" baseline="0" noProof="0" dirty="0">
                <a:ln>
                  <a:noFill/>
                </a:ln>
                <a:solidFill>
                  <a:srgbClr val="000000"/>
                </a:solidFill>
                <a:effectLst/>
                <a:uLnTx/>
                <a:uFillTx/>
                <a:latin typeface="Lato Light"/>
                <a:cs typeface="Lato Bold"/>
                <a:sym typeface="BrownStd-Light"/>
              </a:rPr>
              <a:t>Concerns</a:t>
            </a:r>
          </a:p>
        </p:txBody>
      </p:sp>
      <p:pic>
        <p:nvPicPr>
          <p:cNvPr id="9" name="Picture 8">
            <a:extLst>
              <a:ext uri="{FF2B5EF4-FFF2-40B4-BE49-F238E27FC236}">
                <a16:creationId xmlns:a16="http://schemas.microsoft.com/office/drawing/2014/main" id="{66B102ED-314F-194E-8770-148C7D04EB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881" y="2309973"/>
            <a:ext cx="5163992" cy="5143500"/>
          </a:xfrm>
          <a:prstGeom prst="rect">
            <a:avLst/>
          </a:prstGeom>
        </p:spPr>
      </p:pic>
    </p:spTree>
    <p:extLst>
      <p:ext uri="{BB962C8B-B14F-4D97-AF65-F5344CB8AC3E}">
        <p14:creationId xmlns:p14="http://schemas.microsoft.com/office/powerpoint/2010/main" val="132099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Users and Permissions</a:t>
            </a:r>
          </a:p>
        </p:txBody>
      </p:sp>
    </p:spTree>
    <p:extLst>
      <p:ext uri="{BB962C8B-B14F-4D97-AF65-F5344CB8AC3E}">
        <p14:creationId xmlns:p14="http://schemas.microsoft.com/office/powerpoint/2010/main" val="114657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3815168" y="4851399"/>
            <a:ext cx="4576323" cy="552451"/>
          </a:xfrm>
        </p:spPr>
        <p:txBody>
          <a:bodyPr/>
          <a:lstStyle/>
          <a:p>
            <a:r>
              <a:rPr lang="en-US" dirty="0"/>
              <a:t>App Users</a:t>
            </a:r>
          </a:p>
        </p:txBody>
      </p:sp>
      <p:sp>
        <p:nvSpPr>
          <p:cNvPr id="5" name="Text Placeholder 4"/>
          <p:cNvSpPr>
            <a:spLocks noGrp="1"/>
          </p:cNvSpPr>
          <p:nvPr>
            <p:ph type="body" sz="quarter" idx="25"/>
          </p:nvPr>
        </p:nvSpPr>
        <p:spPr>
          <a:xfrm>
            <a:off x="304800" y="4851399"/>
            <a:ext cx="4576323" cy="552451"/>
          </a:xfrm>
        </p:spPr>
        <p:txBody>
          <a:bodyPr/>
          <a:lstStyle/>
          <a:p>
            <a:r>
              <a:rPr lang="en-US" dirty="0"/>
              <a:t>No User Access</a:t>
            </a:r>
          </a:p>
        </p:txBody>
      </p:sp>
      <p:sp>
        <p:nvSpPr>
          <p:cNvPr id="7" name="Text Placeholder 6"/>
          <p:cNvSpPr>
            <a:spLocks noGrp="1"/>
          </p:cNvSpPr>
          <p:nvPr>
            <p:ph type="body" sz="quarter" idx="29"/>
          </p:nvPr>
        </p:nvSpPr>
        <p:spPr>
          <a:xfrm>
            <a:off x="7310876" y="4851399"/>
            <a:ext cx="4576323" cy="552451"/>
          </a:xfrm>
        </p:spPr>
        <p:txBody>
          <a:bodyPr/>
          <a:lstStyle/>
          <a:p>
            <a:r>
              <a:rPr lang="en-US" dirty="0"/>
              <a:t>All Users</a:t>
            </a:r>
          </a:p>
        </p:txBody>
      </p:sp>
      <p:sp>
        <p:nvSpPr>
          <p:cNvPr id="8" name="Text Placeholder 7"/>
          <p:cNvSpPr>
            <a:spLocks noGrp="1"/>
          </p:cNvSpPr>
          <p:nvPr>
            <p:ph type="body" sz="quarter" idx="30"/>
          </p:nvPr>
        </p:nvSpPr>
        <p:spPr>
          <a:xfrm>
            <a:off x="7310877" y="5552018"/>
            <a:ext cx="4576324" cy="1261667"/>
          </a:xfrm>
        </p:spPr>
        <p:txBody>
          <a:bodyPr/>
          <a:lstStyle/>
          <a:p>
            <a:r>
              <a:rPr lang="en-US" dirty="0"/>
              <a:t>Service account can access</a:t>
            </a:r>
          </a:p>
          <a:p>
            <a:r>
              <a:rPr lang="en-US" dirty="0"/>
              <a:t>its own content, app user </a:t>
            </a:r>
          </a:p>
          <a:p>
            <a:r>
              <a:rPr lang="en-US" dirty="0"/>
              <a:t>content, as well as content of any </a:t>
            </a:r>
          </a:p>
          <a:p>
            <a:r>
              <a:rPr lang="en-US" dirty="0"/>
              <a:t>users in the enterprise</a:t>
            </a:r>
          </a:p>
        </p:txBody>
      </p:sp>
      <p:sp>
        <p:nvSpPr>
          <p:cNvPr id="9" name="Text Placeholder 8"/>
          <p:cNvSpPr>
            <a:spLocks noGrp="1"/>
          </p:cNvSpPr>
          <p:nvPr>
            <p:ph type="body" sz="quarter" idx="31"/>
          </p:nvPr>
        </p:nvSpPr>
        <p:spPr>
          <a:xfrm>
            <a:off x="3815169" y="5552018"/>
            <a:ext cx="4576324" cy="1261667"/>
          </a:xfrm>
        </p:spPr>
        <p:txBody>
          <a:bodyPr/>
          <a:lstStyle/>
          <a:p>
            <a:r>
              <a:rPr lang="en-US" dirty="0"/>
              <a:t>Service account can access</a:t>
            </a:r>
          </a:p>
          <a:p>
            <a:r>
              <a:rPr lang="en-US" dirty="0"/>
              <a:t>its own content and content for </a:t>
            </a:r>
          </a:p>
          <a:p>
            <a:r>
              <a:rPr lang="en-US" dirty="0"/>
              <a:t>any app users it creates</a:t>
            </a:r>
          </a:p>
        </p:txBody>
      </p:sp>
      <p:sp>
        <p:nvSpPr>
          <p:cNvPr id="10" name="Text Placeholder 9"/>
          <p:cNvSpPr>
            <a:spLocks noGrp="1"/>
          </p:cNvSpPr>
          <p:nvPr>
            <p:ph type="body" sz="quarter" idx="32"/>
          </p:nvPr>
        </p:nvSpPr>
        <p:spPr>
          <a:xfrm>
            <a:off x="304801" y="5552018"/>
            <a:ext cx="4576324" cy="1261667"/>
          </a:xfrm>
        </p:spPr>
        <p:txBody>
          <a:bodyPr/>
          <a:lstStyle/>
          <a:p>
            <a:r>
              <a:rPr lang="en-US" dirty="0"/>
              <a:t>Service account can only</a:t>
            </a:r>
          </a:p>
          <a:p>
            <a:r>
              <a:rPr lang="en-US" dirty="0"/>
              <a:t>access its own content </a:t>
            </a:r>
          </a:p>
          <a:p>
            <a:endParaRPr lang="en-US" dirty="0"/>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User Access Levels for a Service Account</a:t>
            </a:r>
          </a:p>
        </p:txBody>
      </p:sp>
      <p:pic>
        <p:nvPicPr>
          <p:cNvPr id="21" name="Picture 20">
            <a:extLst>
              <a:ext uri="{FF2B5EF4-FFF2-40B4-BE49-F238E27FC236}">
                <a16:creationId xmlns:a16="http://schemas.microsoft.com/office/drawing/2014/main" id="{28021767-C9D8-7049-BF37-E9371A379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0478" y="2099127"/>
            <a:ext cx="2097316" cy="2097316"/>
          </a:xfrm>
          <a:prstGeom prst="rect">
            <a:avLst/>
          </a:prstGeom>
        </p:spPr>
      </p:pic>
      <p:pic>
        <p:nvPicPr>
          <p:cNvPr id="23" name="Picture 22">
            <a:extLst>
              <a:ext uri="{FF2B5EF4-FFF2-40B4-BE49-F238E27FC236}">
                <a16:creationId xmlns:a16="http://schemas.microsoft.com/office/drawing/2014/main" id="{90491E50-B518-1B4C-B20C-A11AE20A69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7638" y="2099623"/>
            <a:ext cx="2096325" cy="2096325"/>
          </a:xfrm>
          <a:prstGeom prst="rect">
            <a:avLst/>
          </a:prstGeom>
        </p:spPr>
      </p:pic>
      <p:pic>
        <p:nvPicPr>
          <p:cNvPr id="25" name="Picture 24">
            <a:extLst>
              <a:ext uri="{FF2B5EF4-FFF2-40B4-BE49-F238E27FC236}">
                <a16:creationId xmlns:a16="http://schemas.microsoft.com/office/drawing/2014/main" id="{4D5392E5-51CE-DF48-B07E-829470DE5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4798" y="2099623"/>
            <a:ext cx="2096325" cy="2096325"/>
          </a:xfrm>
          <a:prstGeom prst="rect">
            <a:avLst/>
          </a:prstGeom>
        </p:spPr>
      </p:pic>
    </p:spTree>
    <p:extLst>
      <p:ext uri="{BB962C8B-B14F-4D97-AF65-F5344CB8AC3E}">
        <p14:creationId xmlns:p14="http://schemas.microsoft.com/office/powerpoint/2010/main" val="281334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20"/>
          </p:nvPr>
        </p:nvSpPr>
        <p:spPr>
          <a:xfrm>
            <a:off x="609669" y="1459216"/>
            <a:ext cx="3586137" cy="1477785"/>
          </a:xfrm>
        </p:spPr>
        <p:txBody>
          <a:bodyPr/>
          <a:lstStyle/>
          <a:p>
            <a:r>
              <a:rPr lang="en-US" dirty="0"/>
              <a:t>Application  Access</a:t>
            </a:r>
          </a:p>
        </p:txBody>
      </p:sp>
      <p:sp>
        <p:nvSpPr>
          <p:cNvPr id="5" name="Text Placeholder 4"/>
          <p:cNvSpPr>
            <a:spLocks noGrp="1"/>
          </p:cNvSpPr>
          <p:nvPr>
            <p:ph type="body" idx="1"/>
          </p:nvPr>
        </p:nvSpPr>
        <p:spPr>
          <a:xfrm>
            <a:off x="609601" y="3174506"/>
            <a:ext cx="3576452" cy="3388591"/>
          </a:xfrm>
        </p:spPr>
        <p:txBody>
          <a:bodyPr/>
          <a:lstStyle/>
          <a:p>
            <a:pPr marL="285750" indent="-285750">
              <a:buClr>
                <a:srgbClr val="0060D6"/>
              </a:buClr>
              <a:buFont typeface="Arial" charset="0"/>
              <a:buChar char="•"/>
            </a:pPr>
            <a:r>
              <a:rPr lang="en-US" dirty="0"/>
              <a:t>Application: Only access data and users within the JWT app.</a:t>
            </a:r>
          </a:p>
          <a:p>
            <a:pPr marL="285750" indent="-285750">
              <a:buClr>
                <a:srgbClr val="0060D6"/>
              </a:buClr>
              <a:buFont typeface="Arial" charset="0"/>
              <a:buChar char="•"/>
            </a:pPr>
            <a:endParaRPr lang="en-US" dirty="0"/>
          </a:p>
          <a:p>
            <a:pPr marL="285750" indent="-285750">
              <a:buClr>
                <a:srgbClr val="0060D6"/>
              </a:buClr>
              <a:buFont typeface="Arial" charset="0"/>
              <a:buChar char="•"/>
            </a:pPr>
            <a:r>
              <a:rPr lang="en-US" dirty="0"/>
              <a:t>Enterprise: Access data and users within the app as well as the entire enterprise that the app is a part of. </a:t>
            </a:r>
          </a:p>
        </p:txBody>
      </p:sp>
      <p:pic>
        <p:nvPicPr>
          <p:cNvPr id="7" name="Picture 6">
            <a:extLst>
              <a:ext uri="{FF2B5EF4-FFF2-40B4-BE49-F238E27FC236}">
                <a16:creationId xmlns:a16="http://schemas.microsoft.com/office/drawing/2014/main" id="{EF4F7188-6695-8F49-9BE9-3786F75902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7149" y="1442549"/>
            <a:ext cx="10693400" cy="6184900"/>
          </a:xfrm>
          <a:prstGeom prst="rect">
            <a:avLst/>
          </a:prstGeom>
        </p:spPr>
      </p:pic>
    </p:spTree>
    <p:extLst>
      <p:ext uri="{BB962C8B-B14F-4D97-AF65-F5344CB8AC3E}">
        <p14:creationId xmlns:p14="http://schemas.microsoft.com/office/powerpoint/2010/main" val="236302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20"/>
          </p:nvPr>
        </p:nvSpPr>
        <p:spPr>
          <a:xfrm>
            <a:off x="609669" y="1328586"/>
            <a:ext cx="3586137" cy="1477785"/>
          </a:xfrm>
        </p:spPr>
        <p:txBody>
          <a:bodyPr/>
          <a:lstStyle/>
          <a:p>
            <a:r>
              <a:rPr lang="en-US" dirty="0"/>
              <a:t>Advanced Features</a:t>
            </a:r>
          </a:p>
        </p:txBody>
      </p:sp>
      <p:sp>
        <p:nvSpPr>
          <p:cNvPr id="5" name="Text Placeholder 4"/>
          <p:cNvSpPr>
            <a:spLocks noGrp="1"/>
          </p:cNvSpPr>
          <p:nvPr>
            <p:ph type="body" idx="1"/>
          </p:nvPr>
        </p:nvSpPr>
        <p:spPr>
          <a:xfrm>
            <a:off x="609601" y="2948875"/>
            <a:ext cx="3576452" cy="3388591"/>
          </a:xfrm>
        </p:spPr>
        <p:txBody>
          <a:bodyPr/>
          <a:lstStyle/>
          <a:p>
            <a:pPr marL="285750" indent="-285750">
              <a:buClr>
                <a:srgbClr val="0060D6"/>
              </a:buClr>
              <a:buFont typeface="Arial" charset="0"/>
              <a:buChar char="•"/>
            </a:pPr>
            <a:r>
              <a:rPr lang="en-US" dirty="0"/>
              <a:t>Perform actions as users: Use an As-User header with each request to act on behalf of a user. Access token passed is for service account.</a:t>
            </a:r>
          </a:p>
          <a:p>
            <a:pPr marL="285750" indent="-285750">
              <a:buClr>
                <a:srgbClr val="0060D6"/>
              </a:buClr>
              <a:buFont typeface="Arial" charset="0"/>
              <a:buChar char="•"/>
            </a:pPr>
            <a:endParaRPr lang="en-US" dirty="0"/>
          </a:p>
          <a:p>
            <a:pPr marL="285750" indent="-285750">
              <a:buClr>
                <a:srgbClr val="0060D6"/>
              </a:buClr>
              <a:buFont typeface="Arial" charset="0"/>
              <a:buChar char="•"/>
            </a:pPr>
            <a:r>
              <a:rPr lang="en-US" dirty="0"/>
              <a:t>Generate user access tokens: Create an access token scoped to a user account and use that token for each request.</a:t>
            </a:r>
          </a:p>
          <a:p>
            <a:pPr marL="285750" indent="-285750">
              <a:buClr>
                <a:srgbClr val="0060D6"/>
              </a:buClr>
              <a:buFont typeface="Arial" charset="0"/>
              <a:buChar char="•"/>
            </a:pPr>
            <a:endParaRPr lang="en-US" dirty="0"/>
          </a:p>
        </p:txBody>
      </p:sp>
      <p:pic>
        <p:nvPicPr>
          <p:cNvPr id="11" name="Picture 10">
            <a:extLst>
              <a:ext uri="{FF2B5EF4-FFF2-40B4-BE49-F238E27FC236}">
                <a16:creationId xmlns:a16="http://schemas.microsoft.com/office/drawing/2014/main" id="{AB24787F-AE82-AA41-8DE7-108395DB8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836" y="1453258"/>
            <a:ext cx="9431872" cy="5388117"/>
          </a:xfrm>
          <a:prstGeom prst="rect">
            <a:avLst/>
          </a:prstGeom>
        </p:spPr>
      </p:pic>
    </p:spTree>
    <p:extLst>
      <p:ext uri="{BB962C8B-B14F-4D97-AF65-F5344CB8AC3E}">
        <p14:creationId xmlns:p14="http://schemas.microsoft.com/office/powerpoint/2010/main" val="337221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able Placeholder 5"/>
          <p:cNvGraphicFramePr>
            <a:graphicFrameLocks noGrp="1"/>
          </p:cNvGraphicFramePr>
          <p:nvPr>
            <p:ph type="tbl" sz="quarter" idx="12"/>
            <p:extLst/>
          </p:nvPr>
        </p:nvGraphicFramePr>
        <p:xfrm>
          <a:off x="609600" y="2567517"/>
          <a:ext cx="10972800" cy="2255520"/>
        </p:xfrm>
        <a:graphic>
          <a:graphicData uri="http://schemas.openxmlformats.org/drawingml/2006/table">
            <a:tbl>
              <a:tblPr bandRow="1">
                <a:tableStyleId>{69012ECD-51FC-41F1-AA8D-1B2483CD663E}</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609600">
                <a:tc>
                  <a:txBody>
                    <a:bodyPr/>
                    <a:lstStyle/>
                    <a:p>
                      <a:pPr algn="l"/>
                      <a:r>
                        <a:rPr lang="en-US" sz="2400" b="1" i="0" dirty="0">
                          <a:solidFill>
                            <a:schemeClr val="bg1"/>
                          </a:solidFill>
                          <a:latin typeface="Lato Light" charset="0"/>
                          <a:ea typeface="Lato Light" charset="0"/>
                          <a:cs typeface="Lato Light" charset="0"/>
                        </a:rPr>
                        <a:t>User Access</a:t>
                      </a:r>
                    </a:p>
                  </a:txBody>
                  <a:tcPr marL="243840" marR="129092" marT="121920" marB="121920">
                    <a:lnL w="6350" cap="flat" cmpd="sng" algn="ctr">
                      <a:solidFill>
                        <a:srgbClr val="151F26"/>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solidFill>
                      <a:srgbClr val="0061D5"/>
                    </a:solidFill>
                  </a:tcPr>
                </a:tc>
                <a:tc>
                  <a:txBody>
                    <a:bodyPr/>
                    <a:lstStyle/>
                    <a:p>
                      <a:pPr algn="l"/>
                      <a:r>
                        <a:rPr lang="en-US" sz="2400" b="1" i="0" dirty="0">
                          <a:solidFill>
                            <a:schemeClr val="bg1"/>
                          </a:solidFill>
                          <a:latin typeface="Lato Light" charset="0"/>
                          <a:ea typeface="Lato Light" charset="0"/>
                          <a:cs typeface="Lato Light" charset="0"/>
                        </a:rPr>
                        <a:t>Application Access</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solidFill>
                      <a:srgbClr val="0061D5"/>
                    </a:solidFill>
                  </a:tcPr>
                </a:tc>
                <a:tc>
                  <a:txBody>
                    <a:bodyPr/>
                    <a:lstStyle/>
                    <a:p>
                      <a:pPr algn="l"/>
                      <a:r>
                        <a:rPr lang="en-US" sz="2400" b="1" i="0" dirty="0">
                          <a:solidFill>
                            <a:schemeClr val="bg1"/>
                          </a:solidFill>
                          <a:latin typeface="Lato Light" charset="0"/>
                          <a:ea typeface="Lato Light" charset="0"/>
                          <a:cs typeface="Lato Light" charset="0"/>
                        </a:rPr>
                        <a:t>Advanced Features</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151F26"/>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solidFill>
                      <a:srgbClr val="0061D5"/>
                    </a:solidFill>
                  </a:tcPr>
                </a:tc>
                <a:extLst>
                  <a:ext uri="{0D108BD9-81ED-4DB2-BD59-A6C34878D82A}">
                    <a16:rowId xmlns:a16="http://schemas.microsoft.com/office/drawing/2014/main" val="10000"/>
                  </a:ext>
                </a:extLst>
              </a:tr>
              <a:tr h="494453">
                <a:tc>
                  <a:txBody>
                    <a:bodyPr/>
                    <a:lstStyle/>
                    <a:p>
                      <a:pPr algn="l"/>
                      <a:r>
                        <a:rPr lang="en-US" sz="2000" dirty="0">
                          <a:solidFill>
                            <a:srgbClr val="636D78"/>
                          </a:solidFill>
                        </a:rPr>
                        <a:t>No User Access</a:t>
                      </a:r>
                    </a:p>
                  </a:txBody>
                  <a:tcPr marL="243840" marR="129092" marT="121920" marB="121920">
                    <a:lnL w="6350" cap="flat" cmpd="sng" algn="ctr">
                      <a:solidFill>
                        <a:srgbClr val="151F26"/>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Application</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None set</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151F26"/>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94453">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App Users Only</a:t>
                      </a:r>
                    </a:p>
                  </a:txBody>
                  <a:tcPr marL="243840" marR="129092" marT="121920" marB="121920">
                    <a:lnL w="6350" cap="flat" cmpd="sng" algn="ctr">
                      <a:solidFill>
                        <a:srgbClr val="151F26"/>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Application</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One or both set</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151F26"/>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94453">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App and Managed Users</a:t>
                      </a:r>
                    </a:p>
                  </a:txBody>
                  <a:tcPr marL="243840" marR="129092" marT="121920" marB="121920">
                    <a:lnL w="6350" cap="flat" cmpd="sng" algn="ctr">
                      <a:solidFill>
                        <a:srgbClr val="151F26"/>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Enterprise</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One or both set</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151F26"/>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3160050"/>
                  </a:ext>
                </a:extLst>
              </a:tr>
            </a:tbl>
          </a:graphicData>
        </a:graphic>
      </p:graphicFrame>
      <p:sp>
        <p:nvSpPr>
          <p:cNvPr id="2" name="Title 1"/>
          <p:cNvSpPr>
            <a:spLocks noGrp="1"/>
          </p:cNvSpPr>
          <p:nvPr>
            <p:ph type="title"/>
          </p:nvPr>
        </p:nvSpPr>
        <p:spPr/>
        <p:txBody>
          <a:bodyPr anchor="t"/>
          <a:lstStyle/>
          <a:p>
            <a:r>
              <a:rPr lang="en-US" dirty="0">
                <a:solidFill>
                  <a:schemeClr val="tx1"/>
                </a:solidFill>
              </a:rPr>
              <a:t>Setting User Access for the Service Account</a:t>
            </a:r>
          </a:p>
        </p:txBody>
      </p:sp>
      <p:sp>
        <p:nvSpPr>
          <p:cNvPr id="3" name="Text Placeholder 2"/>
          <p:cNvSpPr>
            <a:spLocks noGrp="1"/>
          </p:cNvSpPr>
          <p:nvPr>
            <p:ph type="body" sz="quarter" idx="10"/>
          </p:nvPr>
        </p:nvSpPr>
        <p:spPr/>
        <p:txBody>
          <a:bodyPr/>
          <a:lstStyle/>
          <a:p>
            <a:r>
              <a:rPr lang="en-US" dirty="0"/>
              <a:t>Settings to use to get the desired level of user access for a service account</a:t>
            </a:r>
            <a:endParaRPr lang="en-US" dirty="0">
              <a:solidFill>
                <a:srgbClr val="0061D5"/>
              </a:solidFill>
            </a:endParaRPr>
          </a:p>
        </p:txBody>
      </p:sp>
    </p:spTree>
    <p:extLst>
      <p:ext uri="{BB962C8B-B14F-4D97-AF65-F5344CB8AC3E}">
        <p14:creationId xmlns:p14="http://schemas.microsoft.com/office/powerpoint/2010/main" val="214169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599" y="897440"/>
            <a:ext cx="10026869"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Audience Exercise</a:t>
            </a:r>
          </a:p>
        </p:txBody>
      </p:sp>
      <p:sp>
        <p:nvSpPr>
          <p:cNvPr id="8" name="Rectangle 7">
            <a:extLst>
              <a:ext uri="{FF2B5EF4-FFF2-40B4-BE49-F238E27FC236}">
                <a16:creationId xmlns:a16="http://schemas.microsoft.com/office/drawing/2014/main" id="{5CBA1CD8-BCB0-684D-9555-8567B354DB46}"/>
              </a:ext>
            </a:extLst>
          </p:cNvPr>
          <p:cNvSpPr/>
          <p:nvPr/>
        </p:nvSpPr>
        <p:spPr>
          <a:xfrm>
            <a:off x="863363" y="2651618"/>
            <a:ext cx="5054600" cy="2872581"/>
          </a:xfrm>
          <a:prstGeom prst="rect">
            <a:avLst/>
          </a:prstGeom>
        </p:spPr>
        <p:txBody>
          <a:bodyPr wrap="square">
            <a:spAutoFit/>
          </a:bodyPr>
          <a:lstStyle/>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Using the enterprise client, upload a file to the service account.</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Get a user access token using the As-User header or user access token method.</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Upload a file to the app user created previously.</a:t>
            </a: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
        <p:nvSpPr>
          <p:cNvPr id="7" name="Text Placeholder 2">
            <a:extLst>
              <a:ext uri="{FF2B5EF4-FFF2-40B4-BE49-F238E27FC236}">
                <a16:creationId xmlns:a16="http://schemas.microsoft.com/office/drawing/2014/main" id="{EC80A344-6126-5C4D-B0BD-454E751628C5}"/>
              </a:ext>
            </a:extLst>
          </p:cNvPr>
          <p:cNvSpPr txBox="1">
            <a:spLocks/>
          </p:cNvSpPr>
          <p:nvPr/>
        </p:nvSpPr>
        <p:spPr>
          <a:xfrm>
            <a:off x="606091" y="1426464"/>
            <a:ext cx="10972800" cy="500876"/>
          </a:xfrm>
          <a:prstGeom prst="rect">
            <a:avLst/>
          </a:prstGeom>
        </p:spPr>
        <p:txBody>
          <a:bodyPr anchor="t"/>
          <a:lst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indent="0" hangingPunct="1">
              <a:buFontTx/>
              <a:buNone/>
            </a:pPr>
            <a:r>
              <a:rPr lang="en-US" sz="2000" dirty="0">
                <a:solidFill>
                  <a:srgbClr val="0060D6"/>
                </a:solidFill>
              </a:rPr>
              <a:t>Making API calls between the service and user accounts</a:t>
            </a:r>
          </a:p>
        </p:txBody>
      </p:sp>
      <p:pic>
        <p:nvPicPr>
          <p:cNvPr id="6" name="Graphic 5">
            <a:extLst>
              <a:ext uri="{FF2B5EF4-FFF2-40B4-BE49-F238E27FC236}">
                <a16:creationId xmlns:a16="http://schemas.microsoft.com/office/drawing/2014/main" id="{E1B8BBD3-9CAD-4D41-94BD-AF175CA310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2418" y="0"/>
            <a:ext cx="8460828" cy="8460828"/>
          </a:xfrm>
          <a:prstGeom prst="rect">
            <a:avLst/>
          </a:prstGeom>
        </p:spPr>
      </p:pic>
    </p:spTree>
    <p:extLst>
      <p:ext uri="{BB962C8B-B14F-4D97-AF65-F5344CB8AC3E}">
        <p14:creationId xmlns:p14="http://schemas.microsoft.com/office/powerpoint/2010/main" val="258767957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261399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Uploading file to service account:                                                               </a:t>
            </a:r>
            <a:r>
              <a:rPr lang="en-US" dirty="0">
                <a:solidFill>
                  <a:srgbClr val="687789"/>
                </a:solidFill>
                <a:hlinkClick r:id="rId3"/>
              </a:rPr>
              <a:t>https://github.com/jcleblanc/box-workshops/blob/master/section-samples-node/section-3-service-accounts/service-account-upload-sa.js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Uploading file to user account using As-User header:                              </a:t>
            </a:r>
            <a:r>
              <a:rPr lang="en-US" dirty="0">
                <a:solidFill>
                  <a:srgbClr val="687789"/>
                </a:solidFill>
                <a:hlinkClick r:id="rId4"/>
              </a:rPr>
              <a:t>https://github.com/jcleblanc/box-workshops/blob/master/section-samples-node/section-3-service-accounts/service-account-upload-asuser.js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Uploading file to user account using user access token:                          </a:t>
            </a:r>
            <a:r>
              <a:rPr lang="en-US" dirty="0">
                <a:solidFill>
                  <a:srgbClr val="687789"/>
                </a:solidFill>
                <a:hlinkClick r:id="rId5"/>
              </a:rPr>
              <a:t>https://github.com/jcleblanc/box-workshops/blob/master/section-samples-node/section-3-service-accounts/service-account-upload-usertoken.js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Service Accounts</a:t>
            </a:r>
          </a:p>
        </p:txBody>
      </p:sp>
    </p:spTree>
    <p:extLst>
      <p:ext uri="{BB962C8B-B14F-4D97-AF65-F5344CB8AC3E}">
        <p14:creationId xmlns:p14="http://schemas.microsoft.com/office/powerpoint/2010/main" val="359317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Collaboration and </a:t>
            </a:r>
            <a:r>
              <a:rPr lang="en-US" sz="4800" dirty="0" err="1"/>
              <a:t>Permissioning</a:t>
            </a:r>
            <a:endParaRPr lang="en-US" sz="4800" dirty="0"/>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1535321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Pattern 1: Classic User Model</a:t>
            </a:r>
            <a:br>
              <a:rPr lang="en-US" sz="4800" dirty="0"/>
            </a:br>
            <a:r>
              <a:rPr lang="en-US" sz="3600" dirty="0"/>
              <a:t>(Vault portals, doc submission, field worker apps)</a:t>
            </a:r>
            <a:endParaRPr lang="en-US" sz="4800" dirty="0"/>
          </a:p>
        </p:txBody>
      </p:sp>
    </p:spTree>
    <p:extLst>
      <p:ext uri="{BB962C8B-B14F-4D97-AF65-F5344CB8AC3E}">
        <p14:creationId xmlns:p14="http://schemas.microsoft.com/office/powerpoint/2010/main" val="395277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Permission Structure</a:t>
            </a:r>
          </a:p>
        </p:txBody>
      </p:sp>
    </p:spTree>
    <p:extLst>
      <p:ext uri="{BB962C8B-B14F-4D97-AF65-F5344CB8AC3E}">
        <p14:creationId xmlns:p14="http://schemas.microsoft.com/office/powerpoint/2010/main" val="335682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2A87254-7CA3-4C4A-89E8-FDECACB3AB48}"/>
              </a:ext>
            </a:extLst>
          </p:cNvPr>
          <p:cNvSpPr>
            <a:spLocks noGrp="1"/>
          </p:cNvSpPr>
          <p:nvPr>
            <p:ph type="body" sz="quarter" idx="1"/>
          </p:nvPr>
        </p:nvSpPr>
        <p:spPr/>
        <p:txBody>
          <a:bodyPr/>
          <a:lstStyle/>
          <a:p>
            <a:r>
              <a:rPr lang="en-US" sz="2200" dirty="0"/>
              <a:t>Waterfall permission model for folders</a:t>
            </a:r>
          </a:p>
          <a:p>
            <a:endParaRPr lang="en-US" sz="2200" dirty="0"/>
          </a:p>
          <a:p>
            <a:r>
              <a:rPr lang="en-US" sz="2200" dirty="0"/>
              <a:t>When users are collaborated in on a folder they can view all files / folders under that folder.</a:t>
            </a:r>
          </a:p>
        </p:txBody>
      </p:sp>
      <p:sp>
        <p:nvSpPr>
          <p:cNvPr id="11" name="Text Placeholder 10">
            <a:extLst>
              <a:ext uri="{FF2B5EF4-FFF2-40B4-BE49-F238E27FC236}">
                <a16:creationId xmlns:a16="http://schemas.microsoft.com/office/drawing/2014/main" id="{32DBF244-ED0D-D640-8F8D-F34706E4619F}"/>
              </a:ext>
            </a:extLst>
          </p:cNvPr>
          <p:cNvSpPr>
            <a:spLocks noGrp="1"/>
          </p:cNvSpPr>
          <p:nvPr>
            <p:ph type="body" sz="quarter" idx="20"/>
          </p:nvPr>
        </p:nvSpPr>
        <p:spPr>
          <a:xfrm>
            <a:off x="609600" y="1150623"/>
            <a:ext cx="5181532" cy="810663"/>
          </a:xfrm>
        </p:spPr>
        <p:txBody>
          <a:bodyPr/>
          <a:lstStyle/>
          <a:p>
            <a:r>
              <a:rPr lang="en-US" dirty="0"/>
              <a:t>Folder Permission Model</a:t>
            </a:r>
          </a:p>
        </p:txBody>
      </p:sp>
      <p:sp>
        <p:nvSpPr>
          <p:cNvPr id="10" name="Picture Placeholder 9">
            <a:extLst>
              <a:ext uri="{FF2B5EF4-FFF2-40B4-BE49-F238E27FC236}">
                <a16:creationId xmlns:a16="http://schemas.microsoft.com/office/drawing/2014/main" id="{4EA9F4D0-C22B-8441-B3A9-DAB33152F697}"/>
              </a:ext>
            </a:extLst>
          </p:cNvPr>
          <p:cNvSpPr>
            <a:spLocks noGrp="1"/>
          </p:cNvSpPr>
          <p:nvPr>
            <p:ph type="pic" sz="quarter" idx="11"/>
          </p:nvPr>
        </p:nvSpPr>
        <p:spPr/>
      </p:sp>
      <p:pic>
        <p:nvPicPr>
          <p:cNvPr id="6" name="Picture 5">
            <a:extLst>
              <a:ext uri="{FF2B5EF4-FFF2-40B4-BE49-F238E27FC236}">
                <a16:creationId xmlns:a16="http://schemas.microsoft.com/office/drawing/2014/main" id="{8C3F4D73-CEFB-AA44-B83E-C9B1D90AC6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299" y="1825238"/>
            <a:ext cx="5700188" cy="3432562"/>
          </a:xfrm>
          <a:prstGeom prst="rect">
            <a:avLst/>
          </a:prstGeom>
        </p:spPr>
      </p:pic>
    </p:spTree>
    <p:extLst>
      <p:ext uri="{BB962C8B-B14F-4D97-AF65-F5344CB8AC3E}">
        <p14:creationId xmlns:p14="http://schemas.microsoft.com/office/powerpoint/2010/main" val="69532505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82"/>
          <p:cNvSpPr txBox="1">
            <a:spLocks/>
          </p:cNvSpPr>
          <p:nvPr/>
        </p:nvSpPr>
        <p:spPr>
          <a:xfrm>
            <a:off x="779361" y="-1208616"/>
            <a:ext cx="10972800" cy="1100667"/>
          </a:xfrm>
          <a:prstGeom prst="rect">
            <a:avLst/>
          </a:prstGeom>
          <a:extLst>
            <a:ext uri="{C572A759-6A51-4108-AA02-DFA0A04FC94B}">
              <ma14:wrappingTextBoxFlag xmlns:ma14="http://schemas.microsoft.com/office/mac/drawingml/2011/main" xmlns="" val="1"/>
            </a:ext>
          </a:extLst>
        </p:spPr>
        <p:txBody>
          <a:bodyPr lIns="0" rIns="304800" anchor="t"/>
          <a:lstStyle>
            <a:lvl1pPr marL="0" marR="0" indent="0" algn="l" defTabSz="309563" rtl="0" latinLnBrk="0">
              <a:lnSpc>
                <a:spcPct val="100000"/>
              </a:lnSpc>
              <a:spcBef>
                <a:spcPts val="0"/>
              </a:spcBef>
              <a:spcAft>
                <a:spcPts val="0"/>
              </a:spcAft>
              <a:buClrTx/>
              <a:buSzTx/>
              <a:buFontTx/>
              <a:buNone/>
              <a:tabLst/>
              <a:defRPr kumimoji="0" sz="2400" b="0" i="0" u="none" strike="noStrike" cap="none" spc="0" normalizeH="0" baseline="0">
                <a:ln>
                  <a:noFill/>
                </a:ln>
                <a:solidFill>
                  <a:srgbClr val="171F25">
                    <a:alpha val="80018"/>
                  </a:srgbClr>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309563" rtl="0" eaLnBrk="1" fontAlgn="auto" latinLnBrk="0" hangingPunct="1">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151F26"/>
              </a:solidFill>
              <a:effectLst/>
              <a:uLnTx/>
              <a:uFillTx/>
              <a:latin typeface="Lato Light"/>
              <a:cs typeface="Lato Heavy"/>
              <a:sym typeface="BrownStd-Light"/>
            </a:endParaRPr>
          </a:p>
        </p:txBody>
      </p:sp>
      <p:sp>
        <p:nvSpPr>
          <p:cNvPr id="7" name="Text Placeholder 57"/>
          <p:cNvSpPr txBox="1">
            <a:spLocks/>
          </p:cNvSpPr>
          <p:nvPr/>
        </p:nvSpPr>
        <p:spPr>
          <a:xfrm>
            <a:off x="779361" y="-501651"/>
            <a:ext cx="10972800" cy="501651"/>
          </a:xfrm>
          <a:prstGeom prst="rect">
            <a:avLst/>
          </a:prstGeom>
          <a:extLst>
            <a:ext uri="{C572A759-6A51-4108-AA02-DFA0A04FC94B}">
              <ma14:wrappingTextBoxFlag xmlns:ma14="http://schemas.microsoft.com/office/mac/drawingml/2011/main" xmlns="" val="1"/>
            </a:ext>
          </a:extLst>
        </p:spPr>
        <p:txBody>
          <a:bodyPr lIns="0" rIns="304800" anchor="t"/>
          <a:lstStyle>
            <a:lvl1pPr marL="2381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a:ln>
                  <a:noFill/>
                </a:ln>
                <a:solidFill>
                  <a:srgbClr val="7683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309563" rtl="0" eaLnBrk="1" fontAlgn="auto" latinLnBrk="0" hangingPunct="1">
              <a:lnSpc>
                <a:spcPct val="110000"/>
              </a:lnSpc>
              <a:spcBef>
                <a:spcPts val="0"/>
              </a:spcBef>
              <a:spcAft>
                <a:spcPts val="600"/>
              </a:spcAft>
              <a:buClrTx/>
              <a:buSzPct val="75000"/>
              <a:buFontTx/>
              <a:buNone/>
              <a:tabLst/>
              <a:defRPr/>
            </a:pPr>
            <a:endParaRPr kumimoji="0" lang="en-US" sz="1867" b="0" i="0" u="none" strike="noStrike" kern="0" cap="none" spc="0" normalizeH="0" baseline="0" noProof="0" dirty="0">
              <a:ln>
                <a:noFill/>
              </a:ln>
              <a:solidFill>
                <a:srgbClr val="0061D5"/>
              </a:solidFill>
              <a:effectLst/>
              <a:uLnTx/>
              <a:uFillTx/>
              <a:latin typeface="Lato"/>
              <a:cs typeface="Lato Bold"/>
              <a:sym typeface="BrownStd-Light"/>
            </a:endParaRPr>
          </a:p>
        </p:txBody>
      </p:sp>
      <p:sp>
        <p:nvSpPr>
          <p:cNvPr id="9" name="Title 8"/>
          <p:cNvSpPr>
            <a:spLocks noGrp="1"/>
          </p:cNvSpPr>
          <p:nvPr>
            <p:ph type="title"/>
          </p:nvPr>
        </p:nvSpPr>
        <p:spPr>
          <a:xfrm>
            <a:off x="609600" y="897439"/>
            <a:ext cx="10972800" cy="1099975"/>
          </a:xfrm>
        </p:spPr>
        <p:txBody>
          <a:bodyPr/>
          <a:lstStyle/>
          <a:p>
            <a:r>
              <a:rPr lang="en-US" dirty="0">
                <a:solidFill>
                  <a:schemeClr val="tx1"/>
                </a:solidFill>
              </a:rPr>
              <a:t>Common Folder Models</a:t>
            </a:r>
            <a:endParaRPr lang="en-US" dirty="0"/>
          </a:p>
        </p:txBody>
      </p:sp>
      <p:sp>
        <p:nvSpPr>
          <p:cNvPr id="11" name="Text Placeholder 10"/>
          <p:cNvSpPr>
            <a:spLocks noGrp="1"/>
          </p:cNvSpPr>
          <p:nvPr>
            <p:ph type="body" sz="quarter" idx="4294967295"/>
          </p:nvPr>
        </p:nvSpPr>
        <p:spPr>
          <a:xfrm>
            <a:off x="619353" y="1426465"/>
            <a:ext cx="10972800" cy="500876"/>
          </a:xfrm>
        </p:spPr>
        <p:txBody>
          <a:bodyPr/>
          <a:lstStyle/>
          <a:p>
            <a:pPr marL="0" indent="0">
              <a:buNone/>
            </a:pPr>
            <a:r>
              <a:rPr lang="en-US" sz="2000" dirty="0">
                <a:solidFill>
                  <a:srgbClr val="0060D6"/>
                </a:solidFill>
              </a:rPr>
              <a:t>Duplicate Folders for each User</a:t>
            </a:r>
          </a:p>
        </p:txBody>
      </p:sp>
      <p:sp>
        <p:nvSpPr>
          <p:cNvPr id="29" name="Rounded Rectangle 28"/>
          <p:cNvSpPr/>
          <p:nvPr/>
        </p:nvSpPr>
        <p:spPr>
          <a:xfrm>
            <a:off x="1081617" y="2897239"/>
            <a:ext cx="2741083" cy="409732"/>
          </a:xfrm>
          <a:prstGeom prst="roundRect">
            <a:avLst>
              <a:gd name="adj" fmla="val 50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fontScale="25000" lnSpcReduction="20000"/>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30" name="Text Placeholder 43"/>
          <p:cNvSpPr>
            <a:spLocks noGrp="1"/>
          </p:cNvSpPr>
          <p:nvPr>
            <p:ph type="body" idx="4294967295"/>
          </p:nvPr>
        </p:nvSpPr>
        <p:spPr>
          <a:xfrm>
            <a:off x="599018" y="2097025"/>
            <a:ext cx="10983383" cy="905778"/>
          </a:xfrm>
        </p:spPr>
        <p:txBody>
          <a:bodyPr/>
          <a:lstStyle/>
          <a:p>
            <a:pPr marL="0" indent="0">
              <a:buClr>
                <a:srgbClr val="0061D5"/>
              </a:buClr>
              <a:buNone/>
            </a:pPr>
            <a:r>
              <a:rPr lang="en-US" dirty="0"/>
              <a:t>A folder model is created and duplicated for each user. Collaborators or groups are added at each level.</a:t>
            </a:r>
          </a:p>
        </p:txBody>
      </p:sp>
      <p:sp>
        <p:nvSpPr>
          <p:cNvPr id="37" name="Rectangle 36"/>
          <p:cNvSpPr/>
          <p:nvPr/>
        </p:nvSpPr>
        <p:spPr>
          <a:xfrm>
            <a:off x="1092200" y="2911283"/>
            <a:ext cx="2170056" cy="350930"/>
          </a:xfrm>
          <a:prstGeom prst="rect">
            <a:avLst/>
          </a:prstGeom>
        </p:spPr>
        <p:txBody>
          <a:bodyPr wrap="square">
            <a:spAutoFit/>
          </a:bodyPr>
          <a:lstStyle/>
          <a:p>
            <a:pPr marL="0" marR="0" lvl="0" indent="0" algn="l" defTabSz="304792" rtl="0" eaLnBrk="1" fontAlgn="auto" latinLnBrk="0" hangingPunct="0">
              <a:lnSpc>
                <a:spcPct val="90000"/>
              </a:lnSpc>
              <a:spcBef>
                <a:spcPts val="2251"/>
              </a:spcBef>
              <a:spcAft>
                <a:spcPts val="0"/>
              </a:spcAft>
              <a:buClrTx/>
              <a:buSzTx/>
              <a:buFontTx/>
              <a:buNone/>
              <a:tabLst/>
              <a:defRPr/>
            </a:pPr>
            <a:r>
              <a:rPr kumimoji="0" lang="en-US" sz="1867" b="0" i="0" u="none" strike="noStrike" kern="0" cap="none" spc="-60" normalizeH="0" baseline="0" noProof="0" dirty="0">
                <a:ln>
                  <a:noFill/>
                </a:ln>
                <a:solidFill>
                  <a:srgbClr val="FFFFFF"/>
                </a:solidFill>
                <a:effectLst/>
                <a:uLnTx/>
                <a:uFillTx/>
                <a:latin typeface="Lato Light"/>
                <a:ea typeface="+mj-ea"/>
                <a:cs typeface="+mj-cs"/>
                <a:sym typeface="BrownStd-Light"/>
              </a:rPr>
              <a:t>   App User 1</a:t>
            </a:r>
            <a:endParaRPr kumimoji="0" lang="en-US" sz="1867" b="0" i="0" u="none" strike="noStrike" kern="0" cap="none" spc="-60" normalizeH="0" baseline="0" noProof="0" dirty="0">
              <a:ln>
                <a:noFill/>
              </a:ln>
              <a:solidFill>
                <a:srgbClr val="323333"/>
              </a:solidFill>
              <a:effectLst/>
              <a:uLnTx/>
              <a:uFillTx/>
              <a:latin typeface="Lato Light"/>
              <a:ea typeface="+mj-ea"/>
              <a:cs typeface="+mj-cs"/>
              <a:sym typeface="BrownStd-Light"/>
            </a:endParaRPr>
          </a:p>
        </p:txBody>
      </p:sp>
      <p:sp>
        <p:nvSpPr>
          <p:cNvPr id="22" name="Rounded Rectangle 21">
            <a:extLst>
              <a:ext uri="{FF2B5EF4-FFF2-40B4-BE49-F238E27FC236}">
                <a16:creationId xmlns:a16="http://schemas.microsoft.com/office/drawing/2014/main" id="{871A1F2F-7820-B242-BF23-849B78003E56}"/>
              </a:ext>
            </a:extLst>
          </p:cNvPr>
          <p:cNvSpPr/>
          <p:nvPr/>
        </p:nvSpPr>
        <p:spPr>
          <a:xfrm>
            <a:off x="6269941" y="2897239"/>
            <a:ext cx="2741083" cy="409732"/>
          </a:xfrm>
          <a:prstGeom prst="roundRect">
            <a:avLst>
              <a:gd name="adj" fmla="val 50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fontScale="25000" lnSpcReduction="20000"/>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23" name="Rectangle 22">
            <a:extLst>
              <a:ext uri="{FF2B5EF4-FFF2-40B4-BE49-F238E27FC236}">
                <a16:creationId xmlns:a16="http://schemas.microsoft.com/office/drawing/2014/main" id="{CDDF614C-F26F-8D4C-88B2-660785871835}"/>
              </a:ext>
            </a:extLst>
          </p:cNvPr>
          <p:cNvSpPr/>
          <p:nvPr/>
        </p:nvSpPr>
        <p:spPr>
          <a:xfrm>
            <a:off x="6280524" y="2911283"/>
            <a:ext cx="2170056" cy="350930"/>
          </a:xfrm>
          <a:prstGeom prst="rect">
            <a:avLst/>
          </a:prstGeom>
        </p:spPr>
        <p:txBody>
          <a:bodyPr wrap="square">
            <a:spAutoFit/>
          </a:bodyPr>
          <a:lstStyle/>
          <a:p>
            <a:pPr marL="0" marR="0" lvl="0" indent="0" algn="l" defTabSz="304792" rtl="0" eaLnBrk="1" fontAlgn="auto" latinLnBrk="0" hangingPunct="0">
              <a:lnSpc>
                <a:spcPct val="90000"/>
              </a:lnSpc>
              <a:spcBef>
                <a:spcPts val="2251"/>
              </a:spcBef>
              <a:spcAft>
                <a:spcPts val="0"/>
              </a:spcAft>
              <a:buClrTx/>
              <a:buSzTx/>
              <a:buFontTx/>
              <a:buNone/>
              <a:tabLst/>
              <a:defRPr/>
            </a:pPr>
            <a:r>
              <a:rPr kumimoji="0" lang="en-US" sz="1867" b="0" i="0" u="none" strike="noStrike" kern="0" cap="none" spc="-60" normalizeH="0" baseline="0" noProof="0" dirty="0">
                <a:ln>
                  <a:noFill/>
                </a:ln>
                <a:solidFill>
                  <a:srgbClr val="FFFFFF"/>
                </a:solidFill>
                <a:effectLst/>
                <a:uLnTx/>
                <a:uFillTx/>
                <a:latin typeface="Lato Light"/>
                <a:ea typeface="+mj-ea"/>
                <a:cs typeface="+mj-cs"/>
                <a:sym typeface="BrownStd-Light"/>
              </a:rPr>
              <a:t>   App User 2</a:t>
            </a:r>
            <a:endParaRPr kumimoji="0" lang="en-US" sz="1867" b="0" i="0" u="none" strike="noStrike" kern="0" cap="none" spc="-60" normalizeH="0" baseline="0" noProof="0" dirty="0">
              <a:ln>
                <a:noFill/>
              </a:ln>
              <a:solidFill>
                <a:srgbClr val="323333"/>
              </a:solidFill>
              <a:effectLst/>
              <a:uLnTx/>
              <a:uFillTx/>
              <a:latin typeface="Lato Light"/>
              <a:ea typeface="+mj-ea"/>
              <a:cs typeface="+mj-cs"/>
              <a:sym typeface="BrownStd-Light"/>
            </a:endParaRPr>
          </a:p>
        </p:txBody>
      </p:sp>
      <p:sp>
        <p:nvSpPr>
          <p:cNvPr id="34" name="Rounded Rectangle 33">
            <a:extLst>
              <a:ext uri="{FF2B5EF4-FFF2-40B4-BE49-F238E27FC236}">
                <a16:creationId xmlns:a16="http://schemas.microsoft.com/office/drawing/2014/main" id="{FE5ECD19-39EF-294D-B52B-01264626B446}"/>
              </a:ext>
            </a:extLst>
          </p:cNvPr>
          <p:cNvSpPr/>
          <p:nvPr/>
        </p:nvSpPr>
        <p:spPr>
          <a:xfrm>
            <a:off x="2405829" y="3669216"/>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Config</a:t>
            </a:r>
          </a:p>
        </p:txBody>
      </p:sp>
      <p:sp>
        <p:nvSpPr>
          <p:cNvPr id="35" name="Rounded Rectangle 34">
            <a:extLst>
              <a:ext uri="{FF2B5EF4-FFF2-40B4-BE49-F238E27FC236}">
                <a16:creationId xmlns:a16="http://schemas.microsoft.com/office/drawing/2014/main" id="{788ACD75-6B1E-4642-A107-F822F1E8B7A1}"/>
              </a:ext>
            </a:extLst>
          </p:cNvPr>
          <p:cNvSpPr/>
          <p:nvPr/>
        </p:nvSpPr>
        <p:spPr>
          <a:xfrm>
            <a:off x="2411359" y="4444032"/>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User Data</a:t>
            </a:r>
          </a:p>
        </p:txBody>
      </p:sp>
      <p:sp>
        <p:nvSpPr>
          <p:cNvPr id="38" name="Rounded Rectangle 37">
            <a:extLst>
              <a:ext uri="{FF2B5EF4-FFF2-40B4-BE49-F238E27FC236}">
                <a16:creationId xmlns:a16="http://schemas.microsoft.com/office/drawing/2014/main" id="{67E5243E-D661-1F4F-8183-85F24BEDCC1F}"/>
              </a:ext>
            </a:extLst>
          </p:cNvPr>
          <p:cNvSpPr/>
          <p:nvPr/>
        </p:nvSpPr>
        <p:spPr>
          <a:xfrm>
            <a:off x="3256864" y="5213713"/>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Personnel</a:t>
            </a:r>
          </a:p>
        </p:txBody>
      </p:sp>
      <p:sp>
        <p:nvSpPr>
          <p:cNvPr id="40" name="Rounded Rectangle 39">
            <a:extLst>
              <a:ext uri="{FF2B5EF4-FFF2-40B4-BE49-F238E27FC236}">
                <a16:creationId xmlns:a16="http://schemas.microsoft.com/office/drawing/2014/main" id="{74545E85-B83B-4348-9F9A-D7B7814F1A6B}"/>
              </a:ext>
            </a:extLst>
          </p:cNvPr>
          <p:cNvSpPr/>
          <p:nvPr/>
        </p:nvSpPr>
        <p:spPr>
          <a:xfrm>
            <a:off x="3256864" y="5983394"/>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Operations</a:t>
            </a:r>
          </a:p>
        </p:txBody>
      </p:sp>
      <p:cxnSp>
        <p:nvCxnSpPr>
          <p:cNvPr id="44" name="Elbow Connector 43">
            <a:extLst>
              <a:ext uri="{FF2B5EF4-FFF2-40B4-BE49-F238E27FC236}">
                <a16:creationId xmlns:a16="http://schemas.microsoft.com/office/drawing/2014/main" id="{7784B84D-B94A-DE46-A24B-2A0BFDC8593E}"/>
              </a:ext>
            </a:extLst>
          </p:cNvPr>
          <p:cNvCxnSpPr>
            <a:cxnSpLocks/>
            <a:stCxn id="34" idx="1"/>
          </p:cNvCxnSpPr>
          <p:nvPr/>
        </p:nvCxnSpPr>
        <p:spPr>
          <a:xfrm rot="10800000">
            <a:off x="1776009" y="3306971"/>
            <a:ext cx="629821" cy="574582"/>
          </a:xfrm>
          <a:prstGeom prst="bentConnector3">
            <a:avLst>
              <a:gd name="adj1" fmla="val 98395"/>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0" name="Elbow Connector 49">
            <a:extLst>
              <a:ext uri="{FF2B5EF4-FFF2-40B4-BE49-F238E27FC236}">
                <a16:creationId xmlns:a16="http://schemas.microsoft.com/office/drawing/2014/main" id="{75C61EA0-4E74-7140-B4E8-BF80446C35B4}"/>
              </a:ext>
            </a:extLst>
          </p:cNvPr>
          <p:cNvCxnSpPr>
            <a:cxnSpLocks/>
          </p:cNvCxnSpPr>
          <p:nvPr/>
        </p:nvCxnSpPr>
        <p:spPr>
          <a:xfrm rot="10800000">
            <a:off x="1795925" y="3881557"/>
            <a:ext cx="628135" cy="774813"/>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1" name="Elbow Connector 50">
            <a:extLst>
              <a:ext uri="{FF2B5EF4-FFF2-40B4-BE49-F238E27FC236}">
                <a16:creationId xmlns:a16="http://schemas.microsoft.com/office/drawing/2014/main" id="{F9FC3685-06F8-4244-93C3-2ABE4E10A766}"/>
              </a:ext>
            </a:extLst>
          </p:cNvPr>
          <p:cNvCxnSpPr>
            <a:cxnSpLocks/>
            <a:stCxn id="38" idx="1"/>
          </p:cNvCxnSpPr>
          <p:nvPr/>
        </p:nvCxnSpPr>
        <p:spPr>
          <a:xfrm rot="10800000">
            <a:off x="2532350" y="4868706"/>
            <a:ext cx="724514" cy="557344"/>
          </a:xfrm>
          <a:prstGeom prst="bentConnector3">
            <a:avLst>
              <a:gd name="adj1" fmla="val 50000"/>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2" name="Elbow Connector 51">
            <a:extLst>
              <a:ext uri="{FF2B5EF4-FFF2-40B4-BE49-F238E27FC236}">
                <a16:creationId xmlns:a16="http://schemas.microsoft.com/office/drawing/2014/main" id="{7E65878B-3FD1-584B-8E4C-E9C7401F434B}"/>
              </a:ext>
            </a:extLst>
          </p:cNvPr>
          <p:cNvCxnSpPr>
            <a:cxnSpLocks/>
            <a:stCxn id="40" idx="1"/>
          </p:cNvCxnSpPr>
          <p:nvPr/>
        </p:nvCxnSpPr>
        <p:spPr>
          <a:xfrm rot="10800000">
            <a:off x="2894606" y="5422741"/>
            <a:ext cx="362258" cy="772990"/>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sp>
        <p:nvSpPr>
          <p:cNvPr id="53" name="Rounded Rectangle 52">
            <a:extLst>
              <a:ext uri="{FF2B5EF4-FFF2-40B4-BE49-F238E27FC236}">
                <a16:creationId xmlns:a16="http://schemas.microsoft.com/office/drawing/2014/main" id="{424DF517-F223-884D-9A8B-274192543F59}"/>
              </a:ext>
            </a:extLst>
          </p:cNvPr>
          <p:cNvSpPr/>
          <p:nvPr/>
        </p:nvSpPr>
        <p:spPr>
          <a:xfrm>
            <a:off x="7711214" y="3669216"/>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Config</a:t>
            </a:r>
          </a:p>
        </p:txBody>
      </p:sp>
      <p:sp>
        <p:nvSpPr>
          <p:cNvPr id="54" name="Rounded Rectangle 53">
            <a:extLst>
              <a:ext uri="{FF2B5EF4-FFF2-40B4-BE49-F238E27FC236}">
                <a16:creationId xmlns:a16="http://schemas.microsoft.com/office/drawing/2014/main" id="{22795F68-BE39-A745-8C1B-24BB0D0745E3}"/>
              </a:ext>
            </a:extLst>
          </p:cNvPr>
          <p:cNvSpPr/>
          <p:nvPr/>
        </p:nvSpPr>
        <p:spPr>
          <a:xfrm>
            <a:off x="7716744" y="4444032"/>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User Data</a:t>
            </a:r>
          </a:p>
        </p:txBody>
      </p:sp>
      <p:sp>
        <p:nvSpPr>
          <p:cNvPr id="55" name="Rounded Rectangle 54">
            <a:extLst>
              <a:ext uri="{FF2B5EF4-FFF2-40B4-BE49-F238E27FC236}">
                <a16:creationId xmlns:a16="http://schemas.microsoft.com/office/drawing/2014/main" id="{131F0D1D-0783-B54F-B054-C96AC319E4A4}"/>
              </a:ext>
            </a:extLst>
          </p:cNvPr>
          <p:cNvSpPr/>
          <p:nvPr/>
        </p:nvSpPr>
        <p:spPr>
          <a:xfrm>
            <a:off x="8562249" y="5213713"/>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Personnel</a:t>
            </a:r>
          </a:p>
        </p:txBody>
      </p:sp>
      <p:sp>
        <p:nvSpPr>
          <p:cNvPr id="56" name="Rounded Rectangle 55">
            <a:extLst>
              <a:ext uri="{FF2B5EF4-FFF2-40B4-BE49-F238E27FC236}">
                <a16:creationId xmlns:a16="http://schemas.microsoft.com/office/drawing/2014/main" id="{780B8E85-6812-A840-B875-E8A6BBFFBB5F}"/>
              </a:ext>
            </a:extLst>
          </p:cNvPr>
          <p:cNvSpPr/>
          <p:nvPr/>
        </p:nvSpPr>
        <p:spPr>
          <a:xfrm>
            <a:off x="8562249" y="5983394"/>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Operations</a:t>
            </a:r>
          </a:p>
        </p:txBody>
      </p:sp>
      <p:cxnSp>
        <p:nvCxnSpPr>
          <p:cNvPr id="57" name="Elbow Connector 56">
            <a:extLst>
              <a:ext uri="{FF2B5EF4-FFF2-40B4-BE49-F238E27FC236}">
                <a16:creationId xmlns:a16="http://schemas.microsoft.com/office/drawing/2014/main" id="{5F69606A-0B17-6444-BEB8-09164B491D15}"/>
              </a:ext>
            </a:extLst>
          </p:cNvPr>
          <p:cNvCxnSpPr>
            <a:cxnSpLocks/>
            <a:stCxn id="53" idx="1"/>
          </p:cNvCxnSpPr>
          <p:nvPr/>
        </p:nvCxnSpPr>
        <p:spPr>
          <a:xfrm rot="10800000">
            <a:off x="7081394" y="3306971"/>
            <a:ext cx="629821" cy="574582"/>
          </a:xfrm>
          <a:prstGeom prst="bentConnector3">
            <a:avLst>
              <a:gd name="adj1" fmla="val 98395"/>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8" name="Elbow Connector 57">
            <a:extLst>
              <a:ext uri="{FF2B5EF4-FFF2-40B4-BE49-F238E27FC236}">
                <a16:creationId xmlns:a16="http://schemas.microsoft.com/office/drawing/2014/main" id="{8BE79F68-9256-EE40-AC87-AE7B37347FC6}"/>
              </a:ext>
            </a:extLst>
          </p:cNvPr>
          <p:cNvCxnSpPr>
            <a:cxnSpLocks/>
          </p:cNvCxnSpPr>
          <p:nvPr/>
        </p:nvCxnSpPr>
        <p:spPr>
          <a:xfrm rot="10800000">
            <a:off x="7101310" y="3881557"/>
            <a:ext cx="628135" cy="774813"/>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9" name="Elbow Connector 58">
            <a:extLst>
              <a:ext uri="{FF2B5EF4-FFF2-40B4-BE49-F238E27FC236}">
                <a16:creationId xmlns:a16="http://schemas.microsoft.com/office/drawing/2014/main" id="{F26C1718-8C54-DA42-8EAC-35909726D303}"/>
              </a:ext>
            </a:extLst>
          </p:cNvPr>
          <p:cNvCxnSpPr>
            <a:cxnSpLocks/>
            <a:stCxn id="55" idx="1"/>
          </p:cNvCxnSpPr>
          <p:nvPr/>
        </p:nvCxnSpPr>
        <p:spPr>
          <a:xfrm rot="10800000">
            <a:off x="7837735" y="4868706"/>
            <a:ext cx="724514" cy="557344"/>
          </a:xfrm>
          <a:prstGeom prst="bentConnector3">
            <a:avLst>
              <a:gd name="adj1" fmla="val 50000"/>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60" name="Elbow Connector 59">
            <a:extLst>
              <a:ext uri="{FF2B5EF4-FFF2-40B4-BE49-F238E27FC236}">
                <a16:creationId xmlns:a16="http://schemas.microsoft.com/office/drawing/2014/main" id="{0FB015CB-14AD-9B47-9BCA-0F13E6CC9405}"/>
              </a:ext>
            </a:extLst>
          </p:cNvPr>
          <p:cNvCxnSpPr>
            <a:cxnSpLocks/>
            <a:stCxn id="56" idx="1"/>
          </p:cNvCxnSpPr>
          <p:nvPr/>
        </p:nvCxnSpPr>
        <p:spPr>
          <a:xfrm rot="10800000">
            <a:off x="8199991" y="5422741"/>
            <a:ext cx="362258" cy="772990"/>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16199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82"/>
          <p:cNvSpPr txBox="1">
            <a:spLocks/>
          </p:cNvSpPr>
          <p:nvPr/>
        </p:nvSpPr>
        <p:spPr>
          <a:xfrm>
            <a:off x="779361" y="-1208616"/>
            <a:ext cx="10972800" cy="1100667"/>
          </a:xfrm>
          <a:prstGeom prst="rect">
            <a:avLst/>
          </a:prstGeom>
          <a:extLst>
            <a:ext uri="{C572A759-6A51-4108-AA02-DFA0A04FC94B}">
              <ma14:wrappingTextBoxFlag xmlns:ma14="http://schemas.microsoft.com/office/mac/drawingml/2011/main" xmlns="" val="1"/>
            </a:ext>
          </a:extLst>
        </p:spPr>
        <p:txBody>
          <a:bodyPr lIns="0" rIns="304800" anchor="t"/>
          <a:lstStyle>
            <a:lvl1pPr marL="0" marR="0" indent="0" algn="l" defTabSz="309563" rtl="0" latinLnBrk="0">
              <a:lnSpc>
                <a:spcPct val="100000"/>
              </a:lnSpc>
              <a:spcBef>
                <a:spcPts val="0"/>
              </a:spcBef>
              <a:spcAft>
                <a:spcPts val="0"/>
              </a:spcAft>
              <a:buClrTx/>
              <a:buSzTx/>
              <a:buFontTx/>
              <a:buNone/>
              <a:tabLst/>
              <a:defRPr kumimoji="0" sz="2400" b="0" i="0" u="none" strike="noStrike" cap="none" spc="0" normalizeH="0" baseline="0">
                <a:ln>
                  <a:noFill/>
                </a:ln>
                <a:solidFill>
                  <a:srgbClr val="171F25">
                    <a:alpha val="80018"/>
                  </a:srgbClr>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309563" rtl="0" eaLnBrk="1" fontAlgn="auto" latinLnBrk="0" hangingPunct="1">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151F26"/>
              </a:solidFill>
              <a:effectLst/>
              <a:uLnTx/>
              <a:uFillTx/>
              <a:latin typeface="Lato Light"/>
              <a:cs typeface="Lato Heavy"/>
              <a:sym typeface="BrownStd-Light"/>
            </a:endParaRPr>
          </a:p>
        </p:txBody>
      </p:sp>
      <p:sp>
        <p:nvSpPr>
          <p:cNvPr id="7" name="Text Placeholder 57"/>
          <p:cNvSpPr txBox="1">
            <a:spLocks/>
          </p:cNvSpPr>
          <p:nvPr/>
        </p:nvSpPr>
        <p:spPr>
          <a:xfrm>
            <a:off x="779361" y="-501651"/>
            <a:ext cx="10972800" cy="501651"/>
          </a:xfrm>
          <a:prstGeom prst="rect">
            <a:avLst/>
          </a:prstGeom>
          <a:extLst>
            <a:ext uri="{C572A759-6A51-4108-AA02-DFA0A04FC94B}">
              <ma14:wrappingTextBoxFlag xmlns:ma14="http://schemas.microsoft.com/office/mac/drawingml/2011/main" xmlns="" val="1"/>
            </a:ext>
          </a:extLst>
        </p:spPr>
        <p:txBody>
          <a:bodyPr lIns="0" rIns="304800" anchor="t"/>
          <a:lstStyle>
            <a:lvl1pPr marL="2381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a:ln>
                  <a:noFill/>
                </a:ln>
                <a:solidFill>
                  <a:srgbClr val="7683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309563" rtl="0" eaLnBrk="1" fontAlgn="auto" latinLnBrk="0" hangingPunct="1">
              <a:lnSpc>
                <a:spcPct val="110000"/>
              </a:lnSpc>
              <a:spcBef>
                <a:spcPts val="0"/>
              </a:spcBef>
              <a:spcAft>
                <a:spcPts val="600"/>
              </a:spcAft>
              <a:buClrTx/>
              <a:buSzPct val="75000"/>
              <a:buFontTx/>
              <a:buNone/>
              <a:tabLst/>
              <a:defRPr/>
            </a:pPr>
            <a:endParaRPr kumimoji="0" lang="en-US" sz="1867" b="0" i="0" u="none" strike="noStrike" kern="0" cap="none" spc="0" normalizeH="0" baseline="0" noProof="0" dirty="0">
              <a:ln>
                <a:noFill/>
              </a:ln>
              <a:solidFill>
                <a:srgbClr val="0061D5"/>
              </a:solidFill>
              <a:effectLst/>
              <a:uLnTx/>
              <a:uFillTx/>
              <a:latin typeface="Lato"/>
              <a:cs typeface="Lato Bold"/>
              <a:sym typeface="BrownStd-Light"/>
            </a:endParaRPr>
          </a:p>
        </p:txBody>
      </p:sp>
      <p:sp>
        <p:nvSpPr>
          <p:cNvPr id="9" name="Title 8"/>
          <p:cNvSpPr>
            <a:spLocks noGrp="1"/>
          </p:cNvSpPr>
          <p:nvPr>
            <p:ph type="title"/>
          </p:nvPr>
        </p:nvSpPr>
        <p:spPr>
          <a:xfrm>
            <a:off x="609600" y="897439"/>
            <a:ext cx="10972800" cy="1099975"/>
          </a:xfrm>
        </p:spPr>
        <p:txBody>
          <a:bodyPr/>
          <a:lstStyle/>
          <a:p>
            <a:r>
              <a:rPr lang="en-US" dirty="0">
                <a:solidFill>
                  <a:schemeClr val="tx1"/>
                </a:solidFill>
              </a:rPr>
              <a:t>Common Folder Models</a:t>
            </a:r>
            <a:endParaRPr lang="en-US" dirty="0"/>
          </a:p>
        </p:txBody>
      </p:sp>
      <p:sp>
        <p:nvSpPr>
          <p:cNvPr id="11" name="Text Placeholder 10"/>
          <p:cNvSpPr>
            <a:spLocks noGrp="1"/>
          </p:cNvSpPr>
          <p:nvPr>
            <p:ph type="body" sz="quarter" idx="4294967295"/>
          </p:nvPr>
        </p:nvSpPr>
        <p:spPr>
          <a:xfrm>
            <a:off x="619353" y="1426465"/>
            <a:ext cx="10972800" cy="500876"/>
          </a:xfrm>
        </p:spPr>
        <p:txBody>
          <a:bodyPr/>
          <a:lstStyle/>
          <a:p>
            <a:pPr marL="0" indent="0">
              <a:buNone/>
            </a:pPr>
            <a:r>
              <a:rPr lang="en-US" sz="2000" dirty="0">
                <a:solidFill>
                  <a:srgbClr val="0060D6"/>
                </a:solidFill>
              </a:rPr>
              <a:t>Business Level Ownership</a:t>
            </a:r>
          </a:p>
        </p:txBody>
      </p:sp>
      <p:sp>
        <p:nvSpPr>
          <p:cNvPr id="30" name="Text Placeholder 43"/>
          <p:cNvSpPr>
            <a:spLocks noGrp="1"/>
          </p:cNvSpPr>
          <p:nvPr>
            <p:ph type="body" idx="4294967295"/>
          </p:nvPr>
        </p:nvSpPr>
        <p:spPr>
          <a:xfrm>
            <a:off x="599018" y="2097025"/>
            <a:ext cx="5052481" cy="4311042"/>
          </a:xfrm>
        </p:spPr>
        <p:txBody>
          <a:bodyPr/>
          <a:lstStyle/>
          <a:p>
            <a:pPr marL="0" indent="0">
              <a:buClr>
                <a:srgbClr val="0061D5"/>
              </a:buClr>
              <a:buNone/>
            </a:pPr>
            <a:r>
              <a:rPr lang="en-US" dirty="0"/>
              <a:t>The Box enterprise admin, or appropriate leadership level, would maintain the root folder level. </a:t>
            </a:r>
          </a:p>
          <a:p>
            <a:pPr marL="0" indent="0">
              <a:buClr>
                <a:srgbClr val="0061D5"/>
              </a:buClr>
              <a:buNone/>
            </a:pPr>
            <a:endParaRPr lang="en-US" dirty="0"/>
          </a:p>
          <a:p>
            <a:pPr marL="0" indent="0">
              <a:buClr>
                <a:srgbClr val="0061D5"/>
              </a:buClr>
              <a:buNone/>
            </a:pPr>
            <a:r>
              <a:rPr lang="en-US" dirty="0"/>
              <a:t>Each business level is maintained under that level, where major business units may have minor units located underneath. </a:t>
            </a:r>
          </a:p>
        </p:txBody>
      </p:sp>
      <p:sp>
        <p:nvSpPr>
          <p:cNvPr id="22" name="Rounded Rectangle 21">
            <a:extLst>
              <a:ext uri="{FF2B5EF4-FFF2-40B4-BE49-F238E27FC236}">
                <a16:creationId xmlns:a16="http://schemas.microsoft.com/office/drawing/2014/main" id="{871A1F2F-7820-B242-BF23-849B78003E56}"/>
              </a:ext>
            </a:extLst>
          </p:cNvPr>
          <p:cNvSpPr/>
          <p:nvPr/>
        </p:nvSpPr>
        <p:spPr>
          <a:xfrm>
            <a:off x="6600141" y="1615299"/>
            <a:ext cx="2741083" cy="409732"/>
          </a:xfrm>
          <a:prstGeom prst="roundRect">
            <a:avLst>
              <a:gd name="adj" fmla="val 50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fontScale="25000" lnSpcReduction="20000"/>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23" name="Rectangle 22">
            <a:extLst>
              <a:ext uri="{FF2B5EF4-FFF2-40B4-BE49-F238E27FC236}">
                <a16:creationId xmlns:a16="http://schemas.microsoft.com/office/drawing/2014/main" id="{CDDF614C-F26F-8D4C-88B2-660785871835}"/>
              </a:ext>
            </a:extLst>
          </p:cNvPr>
          <p:cNvSpPr/>
          <p:nvPr/>
        </p:nvSpPr>
        <p:spPr>
          <a:xfrm>
            <a:off x="6610724" y="1629343"/>
            <a:ext cx="2170056" cy="350930"/>
          </a:xfrm>
          <a:prstGeom prst="rect">
            <a:avLst/>
          </a:prstGeom>
        </p:spPr>
        <p:txBody>
          <a:bodyPr wrap="square">
            <a:spAutoFit/>
          </a:bodyPr>
          <a:lstStyle/>
          <a:p>
            <a:pPr marL="0" marR="0" lvl="0" indent="0" algn="l" defTabSz="304792" rtl="0" eaLnBrk="1" fontAlgn="auto" latinLnBrk="0" hangingPunct="0">
              <a:lnSpc>
                <a:spcPct val="90000"/>
              </a:lnSpc>
              <a:spcBef>
                <a:spcPts val="2251"/>
              </a:spcBef>
              <a:spcAft>
                <a:spcPts val="0"/>
              </a:spcAft>
              <a:buClrTx/>
              <a:buSzTx/>
              <a:buFontTx/>
              <a:buNone/>
              <a:tabLst/>
              <a:defRPr/>
            </a:pPr>
            <a:r>
              <a:rPr kumimoji="0" lang="en-US" sz="1867" b="0" i="0" u="none" strike="noStrike" kern="0" cap="none" spc="-60" normalizeH="0" baseline="0" noProof="0" dirty="0">
                <a:ln>
                  <a:noFill/>
                </a:ln>
                <a:solidFill>
                  <a:srgbClr val="FFFFFF"/>
                </a:solidFill>
                <a:effectLst/>
                <a:uLnTx/>
                <a:uFillTx/>
                <a:latin typeface="Lato Light"/>
                <a:ea typeface="+mj-ea"/>
                <a:cs typeface="+mj-cs"/>
                <a:sym typeface="BrownStd-Light"/>
              </a:rPr>
              <a:t>  Enterprise Admin</a:t>
            </a:r>
            <a:endParaRPr kumimoji="0" lang="en-US" sz="1867" b="0" i="0" u="none" strike="noStrike" kern="0" cap="none" spc="-60" normalizeH="0" baseline="0" noProof="0" dirty="0">
              <a:ln>
                <a:noFill/>
              </a:ln>
              <a:solidFill>
                <a:srgbClr val="323333"/>
              </a:solidFill>
              <a:effectLst/>
              <a:uLnTx/>
              <a:uFillTx/>
              <a:latin typeface="Lato Light"/>
              <a:ea typeface="+mj-ea"/>
              <a:cs typeface="+mj-cs"/>
              <a:sym typeface="BrownStd-Light"/>
            </a:endParaRPr>
          </a:p>
        </p:txBody>
      </p:sp>
      <p:sp>
        <p:nvSpPr>
          <p:cNvPr id="53" name="Rounded Rectangle 52">
            <a:extLst>
              <a:ext uri="{FF2B5EF4-FFF2-40B4-BE49-F238E27FC236}">
                <a16:creationId xmlns:a16="http://schemas.microsoft.com/office/drawing/2014/main" id="{424DF517-F223-884D-9A8B-274192543F59}"/>
              </a:ext>
            </a:extLst>
          </p:cNvPr>
          <p:cNvSpPr/>
          <p:nvPr/>
        </p:nvSpPr>
        <p:spPr>
          <a:xfrm>
            <a:off x="8041414" y="2387276"/>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Marketing</a:t>
            </a:r>
          </a:p>
        </p:txBody>
      </p:sp>
      <p:sp>
        <p:nvSpPr>
          <p:cNvPr id="54" name="Rounded Rectangle 53">
            <a:extLst>
              <a:ext uri="{FF2B5EF4-FFF2-40B4-BE49-F238E27FC236}">
                <a16:creationId xmlns:a16="http://schemas.microsoft.com/office/drawing/2014/main" id="{22795F68-BE39-A745-8C1B-24BB0D0745E3}"/>
              </a:ext>
            </a:extLst>
          </p:cNvPr>
          <p:cNvSpPr/>
          <p:nvPr/>
        </p:nvSpPr>
        <p:spPr>
          <a:xfrm>
            <a:off x="8046944" y="3162092"/>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Sales</a:t>
            </a:r>
          </a:p>
        </p:txBody>
      </p:sp>
      <p:sp>
        <p:nvSpPr>
          <p:cNvPr id="55" name="Rounded Rectangle 54">
            <a:extLst>
              <a:ext uri="{FF2B5EF4-FFF2-40B4-BE49-F238E27FC236}">
                <a16:creationId xmlns:a16="http://schemas.microsoft.com/office/drawing/2014/main" id="{131F0D1D-0783-B54F-B054-C96AC319E4A4}"/>
              </a:ext>
            </a:extLst>
          </p:cNvPr>
          <p:cNvSpPr/>
          <p:nvPr/>
        </p:nvSpPr>
        <p:spPr>
          <a:xfrm>
            <a:off x="8892449" y="3931773"/>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Products</a:t>
            </a:r>
          </a:p>
        </p:txBody>
      </p:sp>
      <p:sp>
        <p:nvSpPr>
          <p:cNvPr id="56" name="Rounded Rectangle 55">
            <a:extLst>
              <a:ext uri="{FF2B5EF4-FFF2-40B4-BE49-F238E27FC236}">
                <a16:creationId xmlns:a16="http://schemas.microsoft.com/office/drawing/2014/main" id="{780B8E85-6812-A840-B875-E8A6BBFFBB5F}"/>
              </a:ext>
            </a:extLst>
          </p:cNvPr>
          <p:cNvSpPr/>
          <p:nvPr/>
        </p:nvSpPr>
        <p:spPr>
          <a:xfrm>
            <a:off x="8892449" y="4701454"/>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Parts &amp; Services</a:t>
            </a:r>
          </a:p>
        </p:txBody>
      </p:sp>
      <p:cxnSp>
        <p:nvCxnSpPr>
          <p:cNvPr id="57" name="Elbow Connector 56">
            <a:extLst>
              <a:ext uri="{FF2B5EF4-FFF2-40B4-BE49-F238E27FC236}">
                <a16:creationId xmlns:a16="http://schemas.microsoft.com/office/drawing/2014/main" id="{5F69606A-0B17-6444-BEB8-09164B491D15}"/>
              </a:ext>
            </a:extLst>
          </p:cNvPr>
          <p:cNvCxnSpPr>
            <a:cxnSpLocks/>
            <a:stCxn id="53" idx="1"/>
          </p:cNvCxnSpPr>
          <p:nvPr/>
        </p:nvCxnSpPr>
        <p:spPr>
          <a:xfrm rot="10800000">
            <a:off x="7411594" y="2025031"/>
            <a:ext cx="629821" cy="574582"/>
          </a:xfrm>
          <a:prstGeom prst="bentConnector3">
            <a:avLst>
              <a:gd name="adj1" fmla="val 98395"/>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8" name="Elbow Connector 57">
            <a:extLst>
              <a:ext uri="{FF2B5EF4-FFF2-40B4-BE49-F238E27FC236}">
                <a16:creationId xmlns:a16="http://schemas.microsoft.com/office/drawing/2014/main" id="{8BE79F68-9256-EE40-AC87-AE7B37347FC6}"/>
              </a:ext>
            </a:extLst>
          </p:cNvPr>
          <p:cNvCxnSpPr>
            <a:cxnSpLocks/>
          </p:cNvCxnSpPr>
          <p:nvPr/>
        </p:nvCxnSpPr>
        <p:spPr>
          <a:xfrm rot="10800000">
            <a:off x="7431510" y="2599617"/>
            <a:ext cx="628135" cy="774813"/>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9" name="Elbow Connector 58">
            <a:extLst>
              <a:ext uri="{FF2B5EF4-FFF2-40B4-BE49-F238E27FC236}">
                <a16:creationId xmlns:a16="http://schemas.microsoft.com/office/drawing/2014/main" id="{F26C1718-8C54-DA42-8EAC-35909726D303}"/>
              </a:ext>
            </a:extLst>
          </p:cNvPr>
          <p:cNvCxnSpPr>
            <a:cxnSpLocks/>
            <a:stCxn id="55" idx="1"/>
          </p:cNvCxnSpPr>
          <p:nvPr/>
        </p:nvCxnSpPr>
        <p:spPr>
          <a:xfrm rot="10800000">
            <a:off x="8167935" y="3586766"/>
            <a:ext cx="724514" cy="557344"/>
          </a:xfrm>
          <a:prstGeom prst="bentConnector3">
            <a:avLst>
              <a:gd name="adj1" fmla="val 50000"/>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60" name="Elbow Connector 59">
            <a:extLst>
              <a:ext uri="{FF2B5EF4-FFF2-40B4-BE49-F238E27FC236}">
                <a16:creationId xmlns:a16="http://schemas.microsoft.com/office/drawing/2014/main" id="{0FB015CB-14AD-9B47-9BCA-0F13E6CC9405}"/>
              </a:ext>
            </a:extLst>
          </p:cNvPr>
          <p:cNvCxnSpPr>
            <a:cxnSpLocks/>
            <a:stCxn id="56" idx="1"/>
          </p:cNvCxnSpPr>
          <p:nvPr/>
        </p:nvCxnSpPr>
        <p:spPr>
          <a:xfrm rot="10800000">
            <a:off x="8530191" y="4140801"/>
            <a:ext cx="362258" cy="772990"/>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sp>
        <p:nvSpPr>
          <p:cNvPr id="45" name="Rounded Rectangle 44">
            <a:extLst>
              <a:ext uri="{FF2B5EF4-FFF2-40B4-BE49-F238E27FC236}">
                <a16:creationId xmlns:a16="http://schemas.microsoft.com/office/drawing/2014/main" id="{F43364C8-38FB-E847-8ECF-FE8AF714FA1E}"/>
              </a:ext>
            </a:extLst>
          </p:cNvPr>
          <p:cNvSpPr/>
          <p:nvPr/>
        </p:nvSpPr>
        <p:spPr>
          <a:xfrm>
            <a:off x="8041414" y="5467826"/>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Engineering</a:t>
            </a:r>
          </a:p>
        </p:txBody>
      </p:sp>
      <p:cxnSp>
        <p:nvCxnSpPr>
          <p:cNvPr id="46" name="Elbow Connector 45">
            <a:extLst>
              <a:ext uri="{FF2B5EF4-FFF2-40B4-BE49-F238E27FC236}">
                <a16:creationId xmlns:a16="http://schemas.microsoft.com/office/drawing/2014/main" id="{6047D674-4B89-A040-9A4D-0167E7DBC2D5}"/>
              </a:ext>
            </a:extLst>
          </p:cNvPr>
          <p:cNvCxnSpPr>
            <a:cxnSpLocks/>
            <a:stCxn id="45" idx="1"/>
          </p:cNvCxnSpPr>
          <p:nvPr/>
        </p:nvCxnSpPr>
        <p:spPr>
          <a:xfrm rot="10800000">
            <a:off x="7431514" y="3303989"/>
            <a:ext cx="609901" cy="2376174"/>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2746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Collaborations</a:t>
            </a:r>
          </a:p>
        </p:txBody>
      </p:sp>
    </p:spTree>
    <p:extLst>
      <p:ext uri="{BB962C8B-B14F-4D97-AF65-F5344CB8AC3E}">
        <p14:creationId xmlns:p14="http://schemas.microsoft.com/office/powerpoint/2010/main" val="267658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897440"/>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Collaboration System</a:t>
            </a:r>
          </a:p>
        </p:txBody>
      </p:sp>
      <p:sp>
        <p:nvSpPr>
          <p:cNvPr id="8" name="Rectangle 7">
            <a:extLst>
              <a:ext uri="{FF2B5EF4-FFF2-40B4-BE49-F238E27FC236}">
                <a16:creationId xmlns:a16="http://schemas.microsoft.com/office/drawing/2014/main" id="{5CBA1CD8-BCB0-684D-9555-8567B354DB46}"/>
              </a:ext>
            </a:extLst>
          </p:cNvPr>
          <p:cNvSpPr/>
          <p:nvPr/>
        </p:nvSpPr>
        <p:spPr>
          <a:xfrm>
            <a:off x="609600" y="1950274"/>
            <a:ext cx="5295900" cy="5386090"/>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Service accounts and users start by only being able to access content in their own accounts.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For those accounts to access content from other accounts they will need to be collaborated in on content.</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Users can be collaborated via ID, email, or group ID.</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pic>
        <p:nvPicPr>
          <p:cNvPr id="3" name="Graphic 2">
            <a:extLst>
              <a:ext uri="{FF2B5EF4-FFF2-40B4-BE49-F238E27FC236}">
                <a16:creationId xmlns:a16="http://schemas.microsoft.com/office/drawing/2014/main" id="{19FE92A5-0C01-984D-A296-0320F21500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89010" y="2908300"/>
            <a:ext cx="4904539" cy="3727450"/>
          </a:xfrm>
          <a:prstGeom prst="rect">
            <a:avLst/>
          </a:prstGeom>
        </p:spPr>
      </p:pic>
    </p:spTree>
    <p:extLst>
      <p:ext uri="{BB962C8B-B14F-4D97-AF65-F5344CB8AC3E}">
        <p14:creationId xmlns:p14="http://schemas.microsoft.com/office/powerpoint/2010/main" val="4129210279"/>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298700"/>
            <a:ext cx="5727700" cy="4660900"/>
          </a:xfrm>
        </p:spPr>
        <p:txBody>
          <a:bodyPr/>
          <a:lstStyle/>
          <a:p>
            <a:r>
              <a:rPr lang="en-US" sz="2200" b="1" dirty="0"/>
              <a:t>co-owner</a:t>
            </a:r>
            <a:r>
              <a:rPr lang="en-US" sz="2200" dirty="0"/>
              <a:t>: Full access</a:t>
            </a:r>
          </a:p>
          <a:p>
            <a:r>
              <a:rPr lang="en-US" sz="2200" b="1" dirty="0"/>
              <a:t>editor</a:t>
            </a:r>
            <a:r>
              <a:rPr lang="en-US" sz="2200" dirty="0"/>
              <a:t>: Full access minus invites / settings</a:t>
            </a:r>
          </a:p>
          <a:p>
            <a:r>
              <a:rPr lang="en-US" sz="2200" b="1" dirty="0"/>
              <a:t>previewer</a:t>
            </a:r>
            <a:r>
              <a:rPr lang="en-US" sz="2200" dirty="0"/>
              <a:t>: Basic view and edit</a:t>
            </a:r>
          </a:p>
          <a:p>
            <a:r>
              <a:rPr lang="en-US" sz="2200" b="1" dirty="0"/>
              <a:t>previewer uploader</a:t>
            </a:r>
            <a:r>
              <a:rPr lang="en-US" sz="2200" dirty="0"/>
              <a:t>: Previewer + uploader</a:t>
            </a:r>
          </a:p>
          <a:p>
            <a:r>
              <a:rPr lang="en-US" sz="2200" b="1" dirty="0"/>
              <a:t>uploader</a:t>
            </a:r>
            <a:r>
              <a:rPr lang="en-US" sz="2200" dirty="0"/>
              <a:t>: Upload, basic metadata, and view</a:t>
            </a:r>
          </a:p>
          <a:p>
            <a:r>
              <a:rPr lang="en-US" sz="2200" b="1" dirty="0"/>
              <a:t>viewer</a:t>
            </a:r>
            <a:r>
              <a:rPr lang="en-US" sz="2200" dirty="0"/>
              <a:t>: Preview + download and send    links</a:t>
            </a:r>
          </a:p>
          <a:p>
            <a:r>
              <a:rPr lang="en-US" sz="2200" b="1" dirty="0"/>
              <a:t>viewer uploader</a:t>
            </a:r>
            <a:r>
              <a:rPr lang="en-US" sz="2200" dirty="0"/>
              <a:t>: Viewer + uploader</a:t>
            </a:r>
          </a:p>
        </p:txBody>
      </p:sp>
      <p:sp>
        <p:nvSpPr>
          <p:cNvPr id="3" name="Text Placeholder 2">
            <a:extLst>
              <a:ext uri="{FF2B5EF4-FFF2-40B4-BE49-F238E27FC236}">
                <a16:creationId xmlns:a16="http://schemas.microsoft.com/office/drawing/2014/main" id="{6218AA4A-1F9C-F44A-AD23-50CD7E045D97}"/>
              </a:ext>
            </a:extLst>
          </p:cNvPr>
          <p:cNvSpPr>
            <a:spLocks noGrp="1"/>
          </p:cNvSpPr>
          <p:nvPr>
            <p:ph type="body" sz="quarter" idx="20"/>
          </p:nvPr>
        </p:nvSpPr>
        <p:spPr>
          <a:xfrm>
            <a:off x="609601" y="1214123"/>
            <a:ext cx="5181532" cy="810663"/>
          </a:xfrm>
        </p:spPr>
        <p:txBody>
          <a:bodyPr/>
          <a:lstStyle/>
          <a:p>
            <a:r>
              <a:rPr lang="en-US" dirty="0"/>
              <a:t>Collaboration Types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pic>
        <p:nvPicPr>
          <p:cNvPr id="13" name="Picture Placeholder 10">
            <a:extLst>
              <a:ext uri="{FF2B5EF4-FFF2-40B4-BE49-F238E27FC236}">
                <a16:creationId xmlns:a16="http://schemas.microsoft.com/office/drawing/2014/main" id="{E7717194-1236-2740-882D-A8C8CDBDEF50}"/>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955" r="955"/>
          <a:stretch>
            <a:fillRect/>
          </a:stretch>
        </p:blipFill>
        <p:spPr>
          <a:xfrm>
            <a:off x="6854175" y="1809954"/>
            <a:ext cx="5337825" cy="3418895"/>
          </a:xfrm>
        </p:spPr>
      </p:pic>
    </p:spTree>
    <p:extLst>
      <p:ext uri="{BB962C8B-B14F-4D97-AF65-F5344CB8AC3E}">
        <p14:creationId xmlns:p14="http://schemas.microsoft.com/office/powerpoint/2010/main" val="421870159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599" y="897440"/>
            <a:ext cx="10026869"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Audience Exercise</a:t>
            </a:r>
          </a:p>
        </p:txBody>
      </p:sp>
      <p:sp>
        <p:nvSpPr>
          <p:cNvPr id="8" name="Rectangle 7">
            <a:extLst>
              <a:ext uri="{FF2B5EF4-FFF2-40B4-BE49-F238E27FC236}">
                <a16:creationId xmlns:a16="http://schemas.microsoft.com/office/drawing/2014/main" id="{5CBA1CD8-BCB0-684D-9555-8567B354DB46}"/>
              </a:ext>
            </a:extLst>
          </p:cNvPr>
          <p:cNvSpPr/>
          <p:nvPr/>
        </p:nvSpPr>
        <p:spPr>
          <a:xfrm>
            <a:off x="863363" y="2960377"/>
            <a:ext cx="5054600" cy="2534027"/>
          </a:xfrm>
          <a:prstGeom prst="rect">
            <a:avLst/>
          </a:prstGeom>
        </p:spPr>
        <p:txBody>
          <a:bodyPr wrap="square">
            <a:spAutoFit/>
          </a:bodyPr>
          <a:lstStyle/>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Create a folder in the service account.</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Use your existing app user or create a new managed user account.</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Collaborate the user in on that folder with editor permissions.</a:t>
            </a: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
        <p:nvSpPr>
          <p:cNvPr id="7" name="Text Placeholder 2">
            <a:extLst>
              <a:ext uri="{FF2B5EF4-FFF2-40B4-BE49-F238E27FC236}">
                <a16:creationId xmlns:a16="http://schemas.microsoft.com/office/drawing/2014/main" id="{EC80A344-6126-5C4D-B0BD-454E751628C5}"/>
              </a:ext>
            </a:extLst>
          </p:cNvPr>
          <p:cNvSpPr txBox="1">
            <a:spLocks/>
          </p:cNvSpPr>
          <p:nvPr/>
        </p:nvSpPr>
        <p:spPr>
          <a:xfrm>
            <a:off x="606091" y="1426464"/>
            <a:ext cx="10972800" cy="500876"/>
          </a:xfrm>
          <a:prstGeom prst="rect">
            <a:avLst/>
          </a:prstGeom>
        </p:spPr>
        <p:txBody>
          <a:bodyPr anchor="t"/>
          <a:lst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indent="0" hangingPunct="1">
              <a:buFontTx/>
              <a:buNone/>
            </a:pPr>
            <a:r>
              <a:rPr lang="en-US" sz="2000" dirty="0">
                <a:solidFill>
                  <a:srgbClr val="0060D6"/>
                </a:solidFill>
              </a:rPr>
              <a:t>Making API calls between the service and user accounts</a:t>
            </a:r>
          </a:p>
        </p:txBody>
      </p:sp>
      <p:pic>
        <p:nvPicPr>
          <p:cNvPr id="6" name="Graphic 5">
            <a:extLst>
              <a:ext uri="{FF2B5EF4-FFF2-40B4-BE49-F238E27FC236}">
                <a16:creationId xmlns:a16="http://schemas.microsoft.com/office/drawing/2014/main" id="{E1B8BBD3-9CAD-4D41-94BD-AF175CA310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2418" y="0"/>
            <a:ext cx="8460828" cy="8460828"/>
          </a:xfrm>
          <a:prstGeom prst="rect">
            <a:avLst/>
          </a:prstGeom>
        </p:spPr>
      </p:pic>
    </p:spTree>
    <p:extLst>
      <p:ext uri="{BB962C8B-B14F-4D97-AF65-F5344CB8AC3E}">
        <p14:creationId xmlns:p14="http://schemas.microsoft.com/office/powerpoint/2010/main" val="204382108"/>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138066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Add Collaborators to a Folder:                                                                        </a:t>
            </a:r>
            <a:r>
              <a:rPr lang="en-US" dirty="0">
                <a:solidFill>
                  <a:srgbClr val="687789"/>
                </a:solidFill>
                <a:hlinkClick r:id="rId3"/>
              </a:rPr>
              <a:t>https://github.com/jcleblanc/box-workshops/blob/master/section-samples-node/section-4-collaborations/collaborate_add.js</a:t>
            </a: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Remove a Collaboration:                                                                                </a:t>
            </a:r>
            <a:r>
              <a:rPr lang="en-US" dirty="0">
                <a:solidFill>
                  <a:srgbClr val="687789"/>
                </a:solidFill>
                <a:hlinkClick r:id="rId4"/>
              </a:rPr>
              <a:t>https://github.com/jcleblanc/box-workshops/blob/master/section-samples-node/section-4-collaborations/collaborate_remove.js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Collaborations and Permissions</a:t>
            </a:r>
          </a:p>
        </p:txBody>
      </p:sp>
    </p:spTree>
    <p:extLst>
      <p:ext uri="{BB962C8B-B14F-4D97-AF65-F5344CB8AC3E}">
        <p14:creationId xmlns:p14="http://schemas.microsoft.com/office/powerpoint/2010/main" val="7224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Classic User Model</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Application needs to handle internal and external users</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075935"/>
            <a:ext cx="11364096" cy="4436075"/>
          </a:xfrm>
        </p:spPr>
        <p:txBody>
          <a:bodyPr/>
          <a:lstStyle/>
          <a:p>
            <a:pPr lvl="0">
              <a:spcAft>
                <a:spcPts val="0"/>
              </a:spcAft>
              <a:buClr>
                <a:srgbClr val="0061D5"/>
              </a:buClr>
              <a:buSzPct val="120000"/>
            </a:pPr>
            <a:r>
              <a:rPr lang="en-US" sz="2000" b="1" dirty="0">
                <a:solidFill>
                  <a:srgbClr val="72848E"/>
                </a:solidFill>
                <a:latin typeface="Lato"/>
                <a:cs typeface="Lato Regular"/>
                <a:sym typeface="Lato Regular"/>
              </a:rPr>
              <a:t>External:</a:t>
            </a:r>
            <a:r>
              <a:rPr lang="en-US" sz="2000" dirty="0">
                <a:solidFill>
                  <a:srgbClr val="72848E"/>
                </a:solidFill>
                <a:latin typeface="Lato"/>
                <a:cs typeface="Lato Regular"/>
                <a:sym typeface="Lato Regular"/>
              </a:rPr>
              <a:t> 	App Users</a:t>
            </a:r>
          </a:p>
          <a:p>
            <a:pPr lvl="0">
              <a:spcAft>
                <a:spcPts val="0"/>
              </a:spcAft>
              <a:buClr>
                <a:srgbClr val="0061D5"/>
              </a:buClr>
              <a:buSzPct val="120000"/>
            </a:pPr>
            <a:r>
              <a:rPr lang="en-US" sz="2000" b="1" dirty="0">
                <a:solidFill>
                  <a:srgbClr val="72848E"/>
                </a:solidFill>
                <a:latin typeface="Lato"/>
                <a:cs typeface="Lato Regular"/>
                <a:sym typeface="Lato Regular"/>
              </a:rPr>
              <a:t>Internal: </a:t>
            </a:r>
            <a:r>
              <a:rPr lang="en-US" sz="2000" dirty="0">
                <a:solidFill>
                  <a:srgbClr val="72848E"/>
                </a:solidFill>
                <a:latin typeface="Lato"/>
                <a:cs typeface="Lato Regular"/>
                <a:sym typeface="Lato Regular"/>
              </a:rPr>
              <a:t>	Managed Users</a:t>
            </a:r>
          </a:p>
          <a:p>
            <a:pPr lvl="0">
              <a:spcAft>
                <a:spcPts val="0"/>
              </a:spcAft>
              <a:buClr>
                <a:srgbClr val="0061D5"/>
              </a:buClr>
              <a:buSzPct val="120000"/>
            </a:pPr>
            <a:r>
              <a:rPr lang="en-US" sz="2000" b="1" dirty="0">
                <a:solidFill>
                  <a:srgbClr val="72848E"/>
                </a:solidFill>
                <a:latin typeface="Lato"/>
                <a:cs typeface="Lato Regular"/>
                <a:sym typeface="Lato Regular"/>
              </a:rPr>
              <a:t>Content:</a:t>
            </a:r>
            <a:r>
              <a:rPr lang="en-US" sz="2000" dirty="0">
                <a:solidFill>
                  <a:srgbClr val="72848E"/>
                </a:solidFill>
                <a:latin typeface="Lato"/>
                <a:cs typeface="Lato Regular"/>
                <a:sym typeface="Lato Regular"/>
              </a:rPr>
              <a:t>	Owned by App or Managed Users  </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Description: </a:t>
            </a:r>
            <a:r>
              <a:rPr lang="en-US" sz="2000" dirty="0">
                <a:solidFill>
                  <a:srgbClr val="72848E"/>
                </a:solidFill>
                <a:latin typeface="Lato"/>
                <a:cs typeface="Lato Regular"/>
                <a:sym typeface="Lato Regular"/>
              </a:rPr>
              <a:t>External end users of the application are App users and the internal audience are Managed Users.</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Benefits: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Allows you to provide a custom experience for end users.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No need to build additional functionality for internal users, they can use the Box web application.</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The App user model allows you to interact with end user accounts in a headless manner. This means you can bring your own identity system (e.g. Auth0 / </a:t>
            </a:r>
            <a:r>
              <a:rPr lang="en-US" sz="2000" dirty="0" err="1">
                <a:solidFill>
                  <a:srgbClr val="72848E"/>
                </a:solidFill>
                <a:latin typeface="Lato"/>
                <a:cs typeface="Lato Regular"/>
                <a:sym typeface="Lato Regular"/>
              </a:rPr>
              <a:t>Netlify</a:t>
            </a:r>
            <a:r>
              <a:rPr lang="en-US" sz="2000" dirty="0">
                <a:solidFill>
                  <a:srgbClr val="72848E"/>
                </a:solidFill>
                <a:latin typeface="Lato"/>
                <a:cs typeface="Lato Regular"/>
                <a:sym typeface="Lato Regular"/>
              </a:rPr>
              <a:t>) and map the ids.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API actions taken on behalf of users are recorded in the event stream, meaning that user events can be stored, connected to other systems, and retained for compliance.</a:t>
            </a:r>
          </a:p>
        </p:txBody>
      </p:sp>
    </p:spTree>
    <p:extLst>
      <p:ext uri="{BB962C8B-B14F-4D97-AF65-F5344CB8AC3E}">
        <p14:creationId xmlns:p14="http://schemas.microsoft.com/office/powerpoint/2010/main" val="4260301509"/>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Error Conditions and Program Flow</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142186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Access Token Errors</a:t>
            </a:r>
            <a:br>
              <a:rPr lang="en-US" sz="4800" dirty="0"/>
            </a:br>
            <a:r>
              <a:rPr lang="en-US" sz="3600" dirty="0"/>
              <a:t>(401: unauthorized)</a:t>
            </a:r>
            <a:br>
              <a:rPr lang="en-US" sz="4800" dirty="0"/>
            </a:br>
            <a:endParaRPr lang="en-US" sz="4800" dirty="0"/>
          </a:p>
        </p:txBody>
      </p:sp>
    </p:spTree>
    <p:extLst>
      <p:ext uri="{BB962C8B-B14F-4D97-AF65-F5344CB8AC3E}">
        <p14:creationId xmlns:p14="http://schemas.microsoft.com/office/powerpoint/2010/main" val="154937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Unauthorized Errors</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Access token maintenance</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dirty="0">
                <a:solidFill>
                  <a:srgbClr val="72848E"/>
                </a:solidFill>
                <a:latin typeface="Lato"/>
                <a:cs typeface="Lato Regular"/>
                <a:sym typeface="Lato Regular"/>
              </a:rPr>
              <a:t>Access tokens expire after 1 hour. At that point they must be refreshed using the refresh token. </a:t>
            </a:r>
          </a:p>
          <a:p>
            <a:pPr marL="304792" lvl="0" indent="-304792">
              <a:buClr>
                <a:srgbClr val="0061D5"/>
              </a:buClr>
              <a:buSzPct val="120000"/>
              <a:buFont typeface=".AppleSystemUIFont" charset="0"/>
              <a:buChar char="/"/>
            </a:pPr>
            <a:r>
              <a:rPr lang="en-US" dirty="0">
                <a:solidFill>
                  <a:srgbClr val="72848E"/>
                </a:solidFill>
                <a:latin typeface="Lato"/>
                <a:cs typeface="Lato Regular"/>
                <a:sym typeface="Lato Regular"/>
              </a:rPr>
              <a:t>The </a:t>
            </a:r>
            <a:r>
              <a:rPr lang="en-US" dirty="0" err="1">
                <a:solidFill>
                  <a:srgbClr val="72848E"/>
                </a:solidFill>
                <a:latin typeface="Lato"/>
                <a:cs typeface="Lato Regular"/>
                <a:sym typeface="Lato Regular"/>
              </a:rPr>
              <a:t>.Net</a:t>
            </a:r>
            <a:r>
              <a:rPr lang="en-US" dirty="0">
                <a:solidFill>
                  <a:srgbClr val="72848E"/>
                </a:solidFill>
                <a:latin typeface="Lato"/>
                <a:cs typeface="Lato Regular"/>
                <a:sym typeface="Lato Regular"/>
              </a:rPr>
              <a:t>, Java, and Node SDKs handle this refresh action automatically. For any other SDK or direct API integration token expiration responses (401: unauthorized) will need to be handled through the app.</a:t>
            </a:r>
          </a:p>
          <a:p>
            <a:pPr lvl="0">
              <a:buClr>
                <a:srgbClr val="0061D5"/>
              </a:buClr>
              <a:buSzPct val="120000"/>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endParaRPr lang="en-US" dirty="0"/>
          </a:p>
        </p:txBody>
      </p:sp>
    </p:spTree>
    <p:extLst>
      <p:ext uri="{BB962C8B-B14F-4D97-AF65-F5344CB8AC3E}">
        <p14:creationId xmlns:p14="http://schemas.microsoft.com/office/powerpoint/2010/main" val="1967707955"/>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Scoping Errors</a:t>
            </a:r>
            <a:br>
              <a:rPr lang="en-US" sz="4800" dirty="0"/>
            </a:br>
            <a:r>
              <a:rPr lang="en-US" sz="3600" dirty="0"/>
              <a:t>(403: </a:t>
            </a:r>
            <a:r>
              <a:rPr lang="en-US" sz="3600" dirty="0" err="1"/>
              <a:t>access_denied_insufficient_permissions</a:t>
            </a:r>
            <a:r>
              <a:rPr lang="en-US" sz="3600" dirty="0"/>
              <a:t>)</a:t>
            </a:r>
            <a:br>
              <a:rPr lang="en-US" sz="4800" dirty="0"/>
            </a:br>
            <a:endParaRPr lang="en-US" sz="4800" dirty="0"/>
          </a:p>
        </p:txBody>
      </p:sp>
    </p:spTree>
    <p:extLst>
      <p:ext uri="{BB962C8B-B14F-4D97-AF65-F5344CB8AC3E}">
        <p14:creationId xmlns:p14="http://schemas.microsoft.com/office/powerpoint/2010/main" val="70860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Insufficient Permissions Errors</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User and application scoping</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dirty="0">
                <a:solidFill>
                  <a:srgbClr val="72848E"/>
                </a:solidFill>
                <a:latin typeface="Lato"/>
                <a:cs typeface="Lato Regular"/>
                <a:sym typeface="Lato Regular"/>
              </a:rPr>
              <a:t>There are typically two causes of a 403: </a:t>
            </a:r>
            <a:r>
              <a:rPr lang="en-US" dirty="0" err="1">
                <a:solidFill>
                  <a:srgbClr val="72848E"/>
                </a:solidFill>
                <a:latin typeface="Lato"/>
                <a:cs typeface="Lato Regular"/>
                <a:sym typeface="Lato Regular"/>
              </a:rPr>
              <a:t>access_denied_insufficient_permissions</a:t>
            </a:r>
            <a:r>
              <a:rPr lang="en-US" dirty="0">
                <a:solidFill>
                  <a:srgbClr val="72848E"/>
                </a:solidFill>
                <a:latin typeface="Lato"/>
                <a:cs typeface="Lato Regular"/>
                <a:sym typeface="Lato Regular"/>
              </a:rPr>
              <a:t> error, either the user an access token is scoped for doesn’t have permission to perform an action, or the application doesn’t.</a:t>
            </a:r>
          </a:p>
          <a:p>
            <a:pPr marL="304792" lvl="0" indent="-304792">
              <a:buClr>
                <a:srgbClr val="0061D5"/>
              </a:buClr>
              <a:buSzPct val="120000"/>
              <a:buFont typeface=".AppleSystemUIFont" charset="0"/>
              <a:buChar char="/"/>
            </a:pPr>
            <a:r>
              <a:rPr lang="en-US" dirty="0">
                <a:solidFill>
                  <a:srgbClr val="72848E"/>
                </a:solidFill>
                <a:latin typeface="Lato"/>
                <a:cs typeface="Lato Regular"/>
                <a:sym typeface="Lato Regular"/>
              </a:rPr>
              <a:t>For user permissions, try logging in as the user via the “Log in as this User” option in the admin console. Attempt to access the content manually.</a:t>
            </a:r>
          </a:p>
          <a:p>
            <a:pPr marL="304792" lvl="0" indent="-304792">
              <a:buClr>
                <a:srgbClr val="0061D5"/>
              </a:buClr>
              <a:buSzPct val="120000"/>
              <a:buFont typeface=".AppleSystemUIFont" charset="0"/>
              <a:buChar char="/"/>
            </a:pPr>
            <a:r>
              <a:rPr lang="en-US" dirty="0">
                <a:solidFill>
                  <a:srgbClr val="72848E"/>
                </a:solidFill>
                <a:latin typeface="Lato"/>
                <a:cs typeface="Lato Regular"/>
                <a:sym typeface="Lato Regular"/>
              </a:rPr>
              <a:t>For an application, ensure that the application has the correct scopes defined for the action that it is trying to perform.</a:t>
            </a:r>
          </a:p>
          <a:p>
            <a:pPr lvl="0">
              <a:buClr>
                <a:srgbClr val="0061D5"/>
              </a:buClr>
              <a:buSzPct val="120000"/>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endParaRPr lang="en-US" dirty="0"/>
          </a:p>
        </p:txBody>
      </p:sp>
    </p:spTree>
    <p:extLst>
      <p:ext uri="{BB962C8B-B14F-4D97-AF65-F5344CB8AC3E}">
        <p14:creationId xmlns:p14="http://schemas.microsoft.com/office/powerpoint/2010/main" val="2809362238"/>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Item Location Errors</a:t>
            </a:r>
            <a:br>
              <a:rPr lang="en-US" sz="4800" dirty="0"/>
            </a:br>
            <a:r>
              <a:rPr lang="en-US" sz="3600" dirty="0"/>
              <a:t>(404: </a:t>
            </a:r>
            <a:r>
              <a:rPr lang="en-US" sz="3600" dirty="0" err="1"/>
              <a:t>not_found</a:t>
            </a:r>
            <a:r>
              <a:rPr lang="en-US" sz="3600" dirty="0"/>
              <a:t>)</a:t>
            </a:r>
            <a:br>
              <a:rPr lang="en-US" sz="4800" dirty="0"/>
            </a:br>
            <a:endParaRPr lang="en-US" sz="4800" dirty="0"/>
          </a:p>
        </p:txBody>
      </p:sp>
    </p:spTree>
    <p:extLst>
      <p:ext uri="{BB962C8B-B14F-4D97-AF65-F5344CB8AC3E}">
        <p14:creationId xmlns:p14="http://schemas.microsoft.com/office/powerpoint/2010/main" val="110284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Not Found Errors</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Access Token Scoping</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This may be encountered when trying to work with files and folders within Box when using a JWT / OAuth 2 based application with a service account. If the ID of the file / folder that is being accessed has been verified as present, this error will typically be caused by the account that the client is pointing to. For instance, if a file exists on a user account but the access token client is scoped for the service account, then a 404 error may be produced.</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In cases of an access token that is scoped to the wrong account, use the As-User header or user scoped access token for user access, or a service account scoped access token for service account files.</a:t>
            </a: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endParaRPr lang="en-US" dirty="0"/>
          </a:p>
        </p:txBody>
      </p:sp>
    </p:spTree>
    <p:extLst>
      <p:ext uri="{BB962C8B-B14F-4D97-AF65-F5344CB8AC3E}">
        <p14:creationId xmlns:p14="http://schemas.microsoft.com/office/powerpoint/2010/main" val="1674239976"/>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Name Conflicts</a:t>
            </a:r>
            <a:br>
              <a:rPr lang="en-US" sz="4800" dirty="0"/>
            </a:br>
            <a:r>
              <a:rPr lang="en-US" sz="3600" dirty="0"/>
              <a:t>(409: </a:t>
            </a:r>
            <a:r>
              <a:rPr lang="en-US" sz="3600" dirty="0" err="1"/>
              <a:t>item_name_in_use</a:t>
            </a:r>
            <a:r>
              <a:rPr lang="en-US" sz="3600" dirty="0"/>
              <a:t>)</a:t>
            </a:r>
            <a:br>
              <a:rPr lang="en-US" sz="4800" dirty="0"/>
            </a:br>
            <a:endParaRPr lang="en-US" sz="4800" dirty="0"/>
          </a:p>
        </p:txBody>
      </p:sp>
    </p:spTree>
    <p:extLst>
      <p:ext uri="{BB962C8B-B14F-4D97-AF65-F5344CB8AC3E}">
        <p14:creationId xmlns:p14="http://schemas.microsoft.com/office/powerpoint/2010/main" val="217205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Name Conflicts</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Checking name uniqueness</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File / folder names within a given folder must be uniquely named. When there is an attempt to create a new file / folder with a name that already exists, a 409: </a:t>
            </a:r>
            <a:r>
              <a:rPr lang="en-US" sz="2200" dirty="0" err="1">
                <a:solidFill>
                  <a:srgbClr val="72848E"/>
                </a:solidFill>
                <a:latin typeface="Lato"/>
                <a:cs typeface="Lato Regular"/>
                <a:sym typeface="Lato Regular"/>
              </a:rPr>
              <a:t>item_name_in_use</a:t>
            </a:r>
            <a:r>
              <a:rPr lang="en-US" sz="2200" dirty="0">
                <a:solidFill>
                  <a:srgbClr val="72848E"/>
                </a:solidFill>
                <a:latin typeface="Lato"/>
                <a:cs typeface="Lato Regular"/>
                <a:sym typeface="Lato Regular"/>
              </a:rPr>
              <a:t>, or a standard 409: conflict may be produced.</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In case of a duplicate user login information being used when creating new managed users, a 409: </a:t>
            </a:r>
            <a:r>
              <a:rPr lang="en-US" sz="2200" dirty="0" err="1">
                <a:solidFill>
                  <a:srgbClr val="72848E"/>
                </a:solidFill>
                <a:latin typeface="Lato"/>
                <a:cs typeface="Lato Regular"/>
                <a:sym typeface="Lato Regular"/>
              </a:rPr>
              <a:t>user_login_already_used</a:t>
            </a:r>
            <a:r>
              <a:rPr lang="en-US" sz="2200" dirty="0">
                <a:solidFill>
                  <a:srgbClr val="72848E"/>
                </a:solidFill>
                <a:latin typeface="Lato"/>
                <a:cs typeface="Lato Regular"/>
                <a:sym typeface="Lato Regular"/>
              </a:rPr>
              <a:t> error would be produced. </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These errors should be handled. Possible next steps in the program flow would be to attempt the same API request / login with revised information.</a:t>
            </a:r>
            <a:endParaRPr lang="en-US" dirty="0"/>
          </a:p>
        </p:txBody>
      </p:sp>
    </p:spTree>
    <p:extLst>
      <p:ext uri="{BB962C8B-B14F-4D97-AF65-F5344CB8AC3E}">
        <p14:creationId xmlns:p14="http://schemas.microsoft.com/office/powerpoint/2010/main" val="3803906937"/>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Metadata Conflicts</a:t>
            </a:r>
            <a:br>
              <a:rPr lang="en-US" sz="4800" dirty="0"/>
            </a:br>
            <a:r>
              <a:rPr lang="en-US" sz="3600" dirty="0"/>
              <a:t>(409: </a:t>
            </a:r>
            <a:r>
              <a:rPr lang="en-US" sz="3600" dirty="0" err="1"/>
              <a:t>tuple_already_exists</a:t>
            </a:r>
            <a:r>
              <a:rPr lang="en-US" sz="3600" dirty="0"/>
              <a:t>)</a:t>
            </a:r>
            <a:br>
              <a:rPr lang="en-US" sz="4800" dirty="0"/>
            </a:br>
            <a:endParaRPr lang="en-US" sz="4800" dirty="0"/>
          </a:p>
        </p:txBody>
      </p:sp>
    </p:spTree>
    <p:extLst>
      <p:ext uri="{BB962C8B-B14F-4D97-AF65-F5344CB8AC3E}">
        <p14:creationId xmlns:p14="http://schemas.microsoft.com/office/powerpoint/2010/main" val="399984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Pattern 2: App User Model</a:t>
            </a:r>
            <a:br>
              <a:rPr lang="en-US" sz="4800" dirty="0"/>
            </a:br>
            <a:r>
              <a:rPr lang="en-US" sz="3600" dirty="0"/>
              <a:t>(Vault portals, doc submission, field worker apps)</a:t>
            </a:r>
            <a:endParaRPr lang="en-US" sz="4800" dirty="0"/>
          </a:p>
        </p:txBody>
      </p:sp>
    </p:spTree>
    <p:extLst>
      <p:ext uri="{BB962C8B-B14F-4D97-AF65-F5344CB8AC3E}">
        <p14:creationId xmlns:p14="http://schemas.microsoft.com/office/powerpoint/2010/main" val="131546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Metadata Conflicts</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Checking if metadata is already present on a file</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If metadata for a template is already present within a file and a request to add metadata is made, the API will return a 409: </a:t>
            </a:r>
            <a:r>
              <a:rPr lang="en-US" sz="2200" dirty="0" err="1">
                <a:solidFill>
                  <a:srgbClr val="72848E"/>
                </a:solidFill>
                <a:latin typeface="Lato"/>
                <a:cs typeface="Lato Regular"/>
                <a:sym typeface="Lato Regular"/>
              </a:rPr>
              <a:t>tuple_already_exists</a:t>
            </a:r>
            <a:r>
              <a:rPr lang="en-US" sz="2200" dirty="0">
                <a:solidFill>
                  <a:srgbClr val="72848E"/>
                </a:solidFill>
                <a:latin typeface="Lato"/>
                <a:cs typeface="Lato Regular"/>
                <a:sym typeface="Lato Regular"/>
              </a:rPr>
              <a:t> error.</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This error should be handled in a try / catch. When found, a request to update the existing metadata should then be made.</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Update requests will need to use a JSON patch object.</a:t>
            </a: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endParaRPr lang="en-US" dirty="0"/>
          </a:p>
        </p:txBody>
      </p:sp>
    </p:spTree>
    <p:extLst>
      <p:ext uri="{BB962C8B-B14F-4D97-AF65-F5344CB8AC3E}">
        <p14:creationId xmlns:p14="http://schemas.microsoft.com/office/powerpoint/2010/main" val="953802716"/>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Rate Limits</a:t>
            </a:r>
            <a:br>
              <a:rPr lang="en-US" sz="4800" dirty="0"/>
            </a:br>
            <a:r>
              <a:rPr lang="en-US" sz="3600" dirty="0"/>
              <a:t>(429: </a:t>
            </a:r>
            <a:r>
              <a:rPr lang="en-US" sz="3600" dirty="0" err="1"/>
              <a:t>rate_limit_exceeded</a:t>
            </a:r>
            <a:r>
              <a:rPr lang="en-US" sz="3600" dirty="0"/>
              <a:t>)</a:t>
            </a:r>
            <a:br>
              <a:rPr lang="en-US" sz="4800" dirty="0"/>
            </a:br>
            <a:endParaRPr lang="en-US" sz="4800" dirty="0"/>
          </a:p>
        </p:txBody>
      </p:sp>
    </p:spTree>
    <p:extLst>
      <p:ext uri="{BB962C8B-B14F-4D97-AF65-F5344CB8AC3E}">
        <p14:creationId xmlns:p14="http://schemas.microsoft.com/office/powerpoint/2010/main" val="179556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Rate Limiting</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Check Retry-After header for amount of time until next call</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Making requests to </a:t>
            </a:r>
            <a:r>
              <a:rPr lang="en-US" sz="2200" dirty="0" err="1">
                <a:solidFill>
                  <a:srgbClr val="72848E"/>
                </a:solidFill>
                <a:latin typeface="Lato"/>
                <a:cs typeface="Lato Regular"/>
                <a:sym typeface="Lato Regular"/>
              </a:rPr>
              <a:t>auth</a:t>
            </a:r>
            <a:r>
              <a:rPr lang="en-US" sz="2200" dirty="0">
                <a:solidFill>
                  <a:srgbClr val="72848E"/>
                </a:solidFill>
                <a:latin typeface="Lato"/>
                <a:cs typeface="Lato Regular"/>
                <a:sym typeface="Lato Regular"/>
              </a:rPr>
              <a:t> a user each time they visit. Access tokens should be stored for future use.</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Polling the event stream too often. Cache results when possible.</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Producing too many requests from a single user (e.g. a service account). Limit is 10 API calls per second per user.</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Making too many simultaneous upload requests from a single user. Limit is 4 uploads per second per user.</a:t>
            </a: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endParaRPr lang="en-US" dirty="0"/>
          </a:p>
        </p:txBody>
      </p:sp>
    </p:spTree>
    <p:extLst>
      <p:ext uri="{BB962C8B-B14F-4D97-AF65-F5344CB8AC3E}">
        <p14:creationId xmlns:p14="http://schemas.microsoft.com/office/powerpoint/2010/main" val="2996927820"/>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599" y="897440"/>
            <a:ext cx="10026869"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Audience Exercise</a:t>
            </a:r>
          </a:p>
        </p:txBody>
      </p:sp>
      <p:sp>
        <p:nvSpPr>
          <p:cNvPr id="8" name="Rectangle 7">
            <a:extLst>
              <a:ext uri="{FF2B5EF4-FFF2-40B4-BE49-F238E27FC236}">
                <a16:creationId xmlns:a16="http://schemas.microsoft.com/office/drawing/2014/main" id="{5CBA1CD8-BCB0-684D-9555-8567B354DB46}"/>
              </a:ext>
            </a:extLst>
          </p:cNvPr>
          <p:cNvSpPr/>
          <p:nvPr/>
        </p:nvSpPr>
        <p:spPr>
          <a:xfrm>
            <a:off x="744610" y="2794122"/>
            <a:ext cx="5054600" cy="2872581"/>
          </a:xfrm>
          <a:prstGeom prst="rect">
            <a:avLst/>
          </a:prstGeom>
        </p:spPr>
        <p:txBody>
          <a:bodyPr wrap="square">
            <a:spAutoFit/>
          </a:bodyPr>
          <a:lstStyle/>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Upload a file to the service account with duplicate file name as one that already exists. </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Listen for the 409 error code and the name conflict response.</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When encountered, retry the file upload with an alternate file name.</a:t>
            </a: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
        <p:nvSpPr>
          <p:cNvPr id="7" name="Text Placeholder 2">
            <a:extLst>
              <a:ext uri="{FF2B5EF4-FFF2-40B4-BE49-F238E27FC236}">
                <a16:creationId xmlns:a16="http://schemas.microsoft.com/office/drawing/2014/main" id="{EC80A344-6126-5C4D-B0BD-454E751628C5}"/>
              </a:ext>
            </a:extLst>
          </p:cNvPr>
          <p:cNvSpPr txBox="1">
            <a:spLocks/>
          </p:cNvSpPr>
          <p:nvPr/>
        </p:nvSpPr>
        <p:spPr>
          <a:xfrm>
            <a:off x="606091" y="1426464"/>
            <a:ext cx="10972800" cy="500876"/>
          </a:xfrm>
          <a:prstGeom prst="rect">
            <a:avLst/>
          </a:prstGeom>
        </p:spPr>
        <p:txBody>
          <a:bodyPr anchor="t"/>
          <a:lst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indent="0" hangingPunct="1">
              <a:buFontTx/>
              <a:buNone/>
            </a:pPr>
            <a:r>
              <a:rPr lang="en-US" sz="2000" dirty="0">
                <a:solidFill>
                  <a:srgbClr val="0060D6"/>
                </a:solidFill>
              </a:rPr>
              <a:t>Handling 409 name conflict errors properly </a:t>
            </a:r>
          </a:p>
        </p:txBody>
      </p:sp>
      <p:pic>
        <p:nvPicPr>
          <p:cNvPr id="6" name="Graphic 5">
            <a:extLst>
              <a:ext uri="{FF2B5EF4-FFF2-40B4-BE49-F238E27FC236}">
                <a16:creationId xmlns:a16="http://schemas.microsoft.com/office/drawing/2014/main" id="{E1B8BBD3-9CAD-4D41-94BD-AF175CA310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2418" y="0"/>
            <a:ext cx="8460828" cy="8460828"/>
          </a:xfrm>
          <a:prstGeom prst="rect">
            <a:avLst/>
          </a:prstGeom>
        </p:spPr>
      </p:pic>
    </p:spTree>
    <p:extLst>
      <p:ext uri="{BB962C8B-B14F-4D97-AF65-F5344CB8AC3E}">
        <p14:creationId xmlns:p14="http://schemas.microsoft.com/office/powerpoint/2010/main" val="3997187079"/>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40517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Handling 409 name conflict errors:                                                             </a:t>
            </a:r>
            <a:r>
              <a:rPr lang="en-US" dirty="0">
                <a:solidFill>
                  <a:srgbClr val="687789"/>
                </a:solidFill>
                <a:hlinkClick r:id="rId3"/>
              </a:rPr>
              <a:t>https://github.com/jcleblanc/box-workshops/blob/master/section-samples-node/section-5-error-conditions/409-name-conflict.js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Handling 409 metadata conflict errors:                                                        </a:t>
            </a:r>
            <a:r>
              <a:rPr lang="en-US" dirty="0">
                <a:solidFill>
                  <a:srgbClr val="687789"/>
                </a:solidFill>
                <a:hlinkClick r:id="rId4"/>
              </a:rPr>
              <a:t>https://github.com/jcleblanc/box-workshops/blob/master/section-samples-node/section-5-error-conditions/409-metadata-conflict.js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Errors codes produced by the Box APIs, and their solutions:                  </a:t>
            </a:r>
            <a:r>
              <a:rPr lang="en-US" dirty="0">
                <a:solidFill>
                  <a:srgbClr val="687789"/>
                </a:solidFill>
                <a:hlinkClick r:id="rId5"/>
              </a:rPr>
              <a:t>https://developer.box.com/docs/error-codes</a:t>
            </a:r>
            <a:r>
              <a:rPr lang="en-US" dirty="0">
                <a:solidFill>
                  <a:srgbClr val="687789"/>
                </a:solidFill>
              </a:rPr>
              <a:t> </a:t>
            </a:r>
          </a:p>
        </p:txBody>
      </p:sp>
      <p:sp>
        <p:nvSpPr>
          <p:cNvPr id="2" name="Title 1"/>
          <p:cNvSpPr>
            <a:spLocks noGrp="1"/>
          </p:cNvSpPr>
          <p:nvPr>
            <p:ph type="title"/>
          </p:nvPr>
        </p:nvSpPr>
        <p:spPr/>
        <p:txBody>
          <a:bodyPr/>
          <a:lstStyle/>
          <a:p>
            <a:r>
              <a:rPr lang="en-US" dirty="0"/>
              <a:t>Code Samples and Links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Error Conditions</a:t>
            </a:r>
          </a:p>
        </p:txBody>
      </p:sp>
    </p:spTree>
    <p:extLst>
      <p:ext uri="{BB962C8B-B14F-4D97-AF65-F5344CB8AC3E}">
        <p14:creationId xmlns:p14="http://schemas.microsoft.com/office/powerpoint/2010/main" val="169966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Webhooks</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341277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Webhooks V1</a:t>
            </a:r>
          </a:p>
        </p:txBody>
      </p:sp>
    </p:spTree>
    <p:extLst>
      <p:ext uri="{BB962C8B-B14F-4D97-AF65-F5344CB8AC3E}">
        <p14:creationId xmlns:p14="http://schemas.microsoft.com/office/powerpoint/2010/main" val="81394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298700"/>
            <a:ext cx="5549900" cy="4660900"/>
          </a:xfrm>
        </p:spPr>
        <p:txBody>
          <a:bodyPr/>
          <a:lstStyle/>
          <a:p>
            <a:r>
              <a:rPr lang="en-US" sz="2200" dirty="0"/>
              <a:t>Manually created through the app dashboard: </a:t>
            </a:r>
            <a:r>
              <a:rPr lang="en-US" sz="2200" dirty="0">
                <a:hlinkClick r:id="rId3"/>
              </a:rPr>
              <a:t>https://app.box.com/developers/console</a:t>
            </a:r>
            <a:endParaRPr lang="en-US" sz="2200" dirty="0"/>
          </a:p>
          <a:p>
            <a:endParaRPr lang="en-US" sz="2200" dirty="0"/>
          </a:p>
          <a:p>
            <a:r>
              <a:rPr lang="en-US" sz="2200" dirty="0"/>
              <a:t>Cannot be adjusted programmatically </a:t>
            </a:r>
          </a:p>
          <a:p>
            <a:endParaRPr lang="en-US" sz="2200" dirty="0"/>
          </a:p>
          <a:p>
            <a:r>
              <a:rPr lang="en-US" sz="2200" dirty="0"/>
              <a:t>Produces webhook events for all      actions in an app and cannot be         bound to a file / folder. </a:t>
            </a:r>
          </a:p>
          <a:p>
            <a:endParaRPr lang="en-US" sz="2200" dirty="0"/>
          </a:p>
          <a:p>
            <a:endParaRPr lang="en-US" sz="2200" dirty="0"/>
          </a:p>
        </p:txBody>
      </p:sp>
      <p:sp>
        <p:nvSpPr>
          <p:cNvPr id="3" name="Text Placeholder 2">
            <a:extLst>
              <a:ext uri="{FF2B5EF4-FFF2-40B4-BE49-F238E27FC236}">
                <a16:creationId xmlns:a16="http://schemas.microsoft.com/office/drawing/2014/main" id="{6218AA4A-1F9C-F44A-AD23-50CD7E045D97}"/>
              </a:ext>
            </a:extLst>
          </p:cNvPr>
          <p:cNvSpPr>
            <a:spLocks noGrp="1"/>
          </p:cNvSpPr>
          <p:nvPr>
            <p:ph type="body" sz="quarter" idx="20"/>
          </p:nvPr>
        </p:nvSpPr>
        <p:spPr>
          <a:xfrm>
            <a:off x="609601" y="1214123"/>
            <a:ext cx="5181532" cy="810663"/>
          </a:xfrm>
        </p:spPr>
        <p:txBody>
          <a:bodyPr/>
          <a:lstStyle/>
          <a:p>
            <a:r>
              <a:rPr lang="en-US" dirty="0"/>
              <a:t>Webhooks V1 Details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pic>
        <p:nvPicPr>
          <p:cNvPr id="4" name="Picture 3">
            <a:extLst>
              <a:ext uri="{FF2B5EF4-FFF2-40B4-BE49-F238E27FC236}">
                <a16:creationId xmlns:a16="http://schemas.microsoft.com/office/drawing/2014/main" id="{B7510722-60F3-8D46-B57D-EEA66D72A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5299" y="1821586"/>
            <a:ext cx="6212179" cy="3475624"/>
          </a:xfrm>
          <a:prstGeom prst="rect">
            <a:avLst/>
          </a:prstGeom>
        </p:spPr>
      </p:pic>
    </p:spTree>
    <p:extLst>
      <p:ext uri="{BB962C8B-B14F-4D97-AF65-F5344CB8AC3E}">
        <p14:creationId xmlns:p14="http://schemas.microsoft.com/office/powerpoint/2010/main" val="3752445622"/>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Webhooks V2</a:t>
            </a:r>
          </a:p>
        </p:txBody>
      </p:sp>
    </p:spTree>
    <p:extLst>
      <p:ext uri="{BB962C8B-B14F-4D97-AF65-F5344CB8AC3E}">
        <p14:creationId xmlns:p14="http://schemas.microsoft.com/office/powerpoint/2010/main" val="322862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App User Model</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Application needs to handle internal and external users</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075935"/>
            <a:ext cx="10982552" cy="4436075"/>
          </a:xfrm>
        </p:spPr>
        <p:txBody>
          <a:bodyPr/>
          <a:lstStyle/>
          <a:p>
            <a:pPr lvl="0">
              <a:spcAft>
                <a:spcPts val="0"/>
              </a:spcAft>
              <a:buClr>
                <a:srgbClr val="0061D5"/>
              </a:buClr>
              <a:buSzPct val="120000"/>
            </a:pPr>
            <a:r>
              <a:rPr lang="en-US" sz="2000" b="1" dirty="0">
                <a:solidFill>
                  <a:srgbClr val="72848E"/>
                </a:solidFill>
                <a:latin typeface="Lato"/>
                <a:cs typeface="Lato Regular"/>
                <a:sym typeface="Lato Regular"/>
              </a:rPr>
              <a:t>External:</a:t>
            </a:r>
            <a:r>
              <a:rPr lang="en-US" sz="2000" dirty="0">
                <a:solidFill>
                  <a:srgbClr val="72848E"/>
                </a:solidFill>
                <a:latin typeface="Lato"/>
                <a:cs typeface="Lato Regular"/>
                <a:sym typeface="Lato Regular"/>
              </a:rPr>
              <a:t> 	App Users</a:t>
            </a:r>
          </a:p>
          <a:p>
            <a:pPr lvl="0">
              <a:spcAft>
                <a:spcPts val="0"/>
              </a:spcAft>
              <a:buClr>
                <a:srgbClr val="0061D5"/>
              </a:buClr>
              <a:buSzPct val="120000"/>
            </a:pPr>
            <a:r>
              <a:rPr lang="en-US" sz="2000" b="1" dirty="0">
                <a:solidFill>
                  <a:srgbClr val="72848E"/>
                </a:solidFill>
                <a:latin typeface="Lato"/>
                <a:cs typeface="Lato Regular"/>
                <a:sym typeface="Lato Regular"/>
              </a:rPr>
              <a:t>Internal: </a:t>
            </a:r>
            <a:r>
              <a:rPr lang="en-US" sz="2000" dirty="0">
                <a:solidFill>
                  <a:srgbClr val="72848E"/>
                </a:solidFill>
                <a:latin typeface="Lato"/>
                <a:cs typeface="Lato Regular"/>
                <a:sym typeface="Lato Regular"/>
              </a:rPr>
              <a:t>	App Users</a:t>
            </a:r>
          </a:p>
          <a:p>
            <a:pPr lvl="0">
              <a:spcAft>
                <a:spcPts val="0"/>
              </a:spcAft>
              <a:buClr>
                <a:srgbClr val="0061D5"/>
              </a:buClr>
              <a:buSzPct val="120000"/>
            </a:pPr>
            <a:r>
              <a:rPr lang="en-US" sz="2000" b="1" dirty="0">
                <a:solidFill>
                  <a:srgbClr val="72848E"/>
                </a:solidFill>
                <a:latin typeface="Lato"/>
                <a:cs typeface="Lato Regular"/>
                <a:sym typeface="Lato Regular"/>
              </a:rPr>
              <a:t>Content:</a:t>
            </a:r>
            <a:r>
              <a:rPr lang="en-US" sz="2000" dirty="0">
                <a:solidFill>
                  <a:srgbClr val="72848E"/>
                </a:solidFill>
                <a:latin typeface="Lato"/>
                <a:cs typeface="Lato Regular"/>
                <a:sym typeface="Lato Regular"/>
              </a:rPr>
              <a:t>	Owned by App Users (Internal and External)</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Description: </a:t>
            </a:r>
            <a:r>
              <a:rPr lang="en-US" sz="2000" dirty="0">
                <a:solidFill>
                  <a:srgbClr val="72848E"/>
                </a:solidFill>
                <a:latin typeface="Lato"/>
                <a:cs typeface="Lato Regular"/>
                <a:sym typeface="Lato Regular"/>
              </a:rPr>
              <a:t>Much like the classic user model, but all users (internal and external) are App users.</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Benefits: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Allows the creation of custom experiences for both internal and external users. </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Good for instances where the Box web app is too permissive. This guards internal behavior.</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Segmentation of content for managed accounts. This can allow a managed user to have application specific content through an App user account as well.</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The App user model allows you to interact with end user accounts in a headless manner. This means you can bring your own identity system (e.g. Auth0 / </a:t>
            </a:r>
            <a:r>
              <a:rPr lang="en-US" sz="2000" dirty="0" err="1">
                <a:solidFill>
                  <a:srgbClr val="72848E"/>
                </a:solidFill>
                <a:latin typeface="Lato"/>
                <a:cs typeface="Lato Regular"/>
                <a:sym typeface="Lato Regular"/>
              </a:rPr>
              <a:t>Netlify</a:t>
            </a:r>
            <a:r>
              <a:rPr lang="en-US" sz="2000" dirty="0">
                <a:solidFill>
                  <a:srgbClr val="72848E"/>
                </a:solidFill>
                <a:latin typeface="Lato"/>
                <a:cs typeface="Lato Regular"/>
                <a:sym typeface="Lato Regular"/>
              </a:rPr>
              <a:t>) and map the ids.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API actions taken on behalf of users are recorded in the event stream, meaning that user events can be stored, connected to other systems, and retained for compliance.</a:t>
            </a:r>
          </a:p>
        </p:txBody>
      </p:sp>
    </p:spTree>
    <p:extLst>
      <p:ext uri="{BB962C8B-B14F-4D97-AF65-F5344CB8AC3E}">
        <p14:creationId xmlns:p14="http://schemas.microsoft.com/office/powerpoint/2010/main" val="3652049447"/>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400300"/>
            <a:ext cx="5181533" cy="4660900"/>
          </a:xfrm>
        </p:spPr>
        <p:txBody>
          <a:bodyPr/>
          <a:lstStyle/>
          <a:p>
            <a:r>
              <a:rPr lang="en-US" sz="2200" dirty="0"/>
              <a:t>Programmatically created and maintained through the Webhooks APIs.</a:t>
            </a:r>
          </a:p>
          <a:p>
            <a:endParaRPr lang="en-US" sz="2200" dirty="0"/>
          </a:p>
          <a:p>
            <a:r>
              <a:rPr lang="en-US" sz="2200" dirty="0"/>
              <a:t>Create, Read, Update, and Delete endpoints.</a:t>
            </a:r>
          </a:p>
          <a:p>
            <a:endParaRPr lang="en-US" sz="2200" dirty="0"/>
          </a:p>
          <a:p>
            <a:r>
              <a:rPr lang="en-US" sz="2200" dirty="0"/>
              <a:t>Can be bound to a single file or folder</a:t>
            </a:r>
          </a:p>
          <a:p>
            <a:endParaRPr lang="en-US" sz="2200" dirty="0"/>
          </a:p>
          <a:p>
            <a:endParaRPr lang="en-US" sz="2200" dirty="0"/>
          </a:p>
        </p:txBody>
      </p:sp>
      <p:sp>
        <p:nvSpPr>
          <p:cNvPr id="3" name="Text Placeholder 2">
            <a:extLst>
              <a:ext uri="{FF2B5EF4-FFF2-40B4-BE49-F238E27FC236}">
                <a16:creationId xmlns:a16="http://schemas.microsoft.com/office/drawing/2014/main" id="{6218AA4A-1F9C-F44A-AD23-50CD7E045D97}"/>
              </a:ext>
            </a:extLst>
          </p:cNvPr>
          <p:cNvSpPr>
            <a:spLocks noGrp="1"/>
          </p:cNvSpPr>
          <p:nvPr>
            <p:ph type="body" sz="quarter" idx="20"/>
          </p:nvPr>
        </p:nvSpPr>
        <p:spPr>
          <a:xfrm>
            <a:off x="609601" y="1214123"/>
            <a:ext cx="5181532" cy="810663"/>
          </a:xfrm>
        </p:spPr>
        <p:txBody>
          <a:bodyPr/>
          <a:lstStyle/>
          <a:p>
            <a:r>
              <a:rPr lang="en-US" dirty="0"/>
              <a:t>Webhooks V2 Details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pic>
        <p:nvPicPr>
          <p:cNvPr id="5" name="Picture 4">
            <a:extLst>
              <a:ext uri="{FF2B5EF4-FFF2-40B4-BE49-F238E27FC236}">
                <a16:creationId xmlns:a16="http://schemas.microsoft.com/office/drawing/2014/main" id="{C3ADD2BE-D9E0-6045-BC5A-B85CDA59DC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5300" y="1812493"/>
            <a:ext cx="6038850" cy="3426696"/>
          </a:xfrm>
          <a:prstGeom prst="rect">
            <a:avLst/>
          </a:prstGeom>
        </p:spPr>
      </p:pic>
    </p:spTree>
    <p:extLst>
      <p:ext uri="{BB962C8B-B14F-4D97-AF65-F5344CB8AC3E}">
        <p14:creationId xmlns:p14="http://schemas.microsoft.com/office/powerpoint/2010/main" val="2633425203"/>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A6624-F8F8-7F44-8CEC-543FC2A72706}"/>
              </a:ext>
            </a:extLst>
          </p:cNvPr>
          <p:cNvSpPr>
            <a:spLocks noGrp="1"/>
          </p:cNvSpPr>
          <p:nvPr>
            <p:ph type="title"/>
          </p:nvPr>
        </p:nvSpPr>
        <p:spPr/>
        <p:txBody>
          <a:bodyPr/>
          <a:lstStyle/>
          <a:p>
            <a:r>
              <a:rPr lang="en-US" dirty="0"/>
              <a:t>User Events</a:t>
            </a:r>
          </a:p>
        </p:txBody>
      </p:sp>
      <p:sp>
        <p:nvSpPr>
          <p:cNvPr id="4" name="Text Placeholder 3">
            <a:extLst>
              <a:ext uri="{FF2B5EF4-FFF2-40B4-BE49-F238E27FC236}">
                <a16:creationId xmlns:a16="http://schemas.microsoft.com/office/drawing/2014/main" id="{81121968-79BF-0E4D-B710-2F1A27C84243}"/>
              </a:ext>
            </a:extLst>
          </p:cNvPr>
          <p:cNvSpPr>
            <a:spLocks noGrp="1"/>
          </p:cNvSpPr>
          <p:nvPr>
            <p:ph type="body" idx="1"/>
          </p:nvPr>
        </p:nvSpPr>
        <p:spPr>
          <a:xfrm>
            <a:off x="482601" y="2071624"/>
            <a:ext cx="3771899" cy="3843699"/>
          </a:xfrm>
        </p:spPr>
        <p:txBody>
          <a:bodyPr/>
          <a:lstStyle/>
          <a:p>
            <a:r>
              <a:rPr lang="en-US" sz="1600" dirty="0"/>
              <a:t>ACCESS_GRANTED </a:t>
            </a:r>
          </a:p>
          <a:p>
            <a:r>
              <a:rPr lang="en-US" sz="1600" dirty="0"/>
              <a:t>ACCESS_REVOKED </a:t>
            </a:r>
          </a:p>
          <a:p>
            <a:r>
              <a:rPr lang="en-US" sz="1600" dirty="0"/>
              <a:t>COLLAB_ADD_COLLABORATOR</a:t>
            </a:r>
          </a:p>
          <a:p>
            <a:r>
              <a:rPr lang="en-US" sz="1600" dirty="0"/>
              <a:t>COLLAB_INVITE_COLLABORATOR</a:t>
            </a:r>
          </a:p>
          <a:p>
            <a:r>
              <a:rPr lang="en-US" sz="1600" dirty="0"/>
              <a:t>COLLAB_REMOVE_COLLABORATOR</a:t>
            </a:r>
          </a:p>
          <a:p>
            <a:r>
              <a:rPr lang="en-US" sz="1600" dirty="0"/>
              <a:t>COLLAB_ROLE_CHANGE</a:t>
            </a:r>
          </a:p>
          <a:p>
            <a:r>
              <a:rPr lang="en-US" sz="1600" dirty="0"/>
              <a:t>COMMENT_CREATE</a:t>
            </a:r>
          </a:p>
          <a:p>
            <a:r>
              <a:rPr lang="en-US" sz="1600" dirty="0"/>
              <a:t>COMMENT DELETE</a:t>
            </a:r>
          </a:p>
          <a:p>
            <a:r>
              <a:rPr lang="en-US" sz="1600" dirty="0"/>
              <a:t>ENABLE_TWO_FACTOR_AUTH</a:t>
            </a:r>
          </a:p>
          <a:p>
            <a:r>
              <a:rPr lang="en-US" sz="1600" dirty="0"/>
              <a:t>GROUP_ADD_USER</a:t>
            </a:r>
          </a:p>
          <a:p>
            <a:r>
              <a:rPr lang="en-US" sz="1600" dirty="0"/>
              <a:t>GROUP_REMOVE_USER</a:t>
            </a:r>
          </a:p>
        </p:txBody>
      </p:sp>
      <p:sp>
        <p:nvSpPr>
          <p:cNvPr id="6" name="Text Placeholder 3">
            <a:extLst>
              <a:ext uri="{FF2B5EF4-FFF2-40B4-BE49-F238E27FC236}">
                <a16:creationId xmlns:a16="http://schemas.microsoft.com/office/drawing/2014/main" id="{D6FCABD2-A3D9-7D4A-889D-901A59E6D459}"/>
              </a:ext>
            </a:extLst>
          </p:cNvPr>
          <p:cNvSpPr txBox="1">
            <a:spLocks/>
          </p:cNvSpPr>
          <p:nvPr/>
        </p:nvSpPr>
        <p:spPr>
          <a:xfrm>
            <a:off x="4660900" y="2071624"/>
            <a:ext cx="3530599" cy="3843699"/>
          </a:xfrm>
          <a:prstGeom prst="rect">
            <a:avLst/>
          </a:prstGeom>
          <a:extLst>
            <a:ext uri="{C572A759-6A51-4108-AA02-DFA0A04FC94B}">
              <ma14:wrappingTextBoxFlag xmlns="" xmlns:ma14="http://schemas.microsoft.com/office/mac/drawingml/2011/main" val="1"/>
            </a:ext>
          </a:extLst>
        </p:spPr>
        <p:txBody>
          <a:bodyPr lIns="0" rIns="228600" anchor="t"/>
          <a:lstStyle>
            <a:lvl1pPr marL="0" marR="0" indent="0" algn="l" defTabSz="412740" latinLnBrk="0">
              <a:lnSpc>
                <a:spcPct val="100000"/>
              </a:lnSpc>
              <a:spcBef>
                <a:spcPts val="0"/>
              </a:spcBef>
              <a:spcAft>
                <a:spcPts val="800"/>
              </a:spcAft>
              <a:buClrTx/>
              <a:buSzTx/>
              <a:buFontTx/>
              <a:buNone/>
              <a:tabLst/>
              <a:defRPr kumimoji="0" sz="1800" b="0" i="0" u="none" strike="noStrike" cap="none" spc="0" normalizeH="0" baseline="0">
                <a:ln>
                  <a:noFill/>
                </a:ln>
                <a:solidFill>
                  <a:srgbClr val="72848E"/>
                </a:solidFill>
                <a:effectLst/>
                <a:uFillTx/>
                <a:latin typeface="Lato" charset="0"/>
                <a:ea typeface="Lato" charset="0"/>
                <a:cs typeface="Lato" charset="0"/>
                <a:sym typeface="Lato Bold"/>
              </a:defRPr>
            </a:lvl1pPr>
            <a:lvl2pPr marL="228600" marR="0" indent="-228600" algn="l" defTabSz="412740" latinLnBrk="0">
              <a:lnSpc>
                <a:spcPct val="100000"/>
              </a:lnSpc>
              <a:spcBef>
                <a:spcPts val="0"/>
              </a:spcBef>
              <a:spcAft>
                <a:spcPts val="800"/>
              </a:spcAft>
              <a:buClr>
                <a:srgbClr val="0061D5"/>
              </a:buClr>
              <a:buSzPct val="100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2pPr>
            <a:lvl3pPr marL="457200" marR="0" indent="-228600" algn="l" defTabSz="412740" latinLnBrk="0">
              <a:lnSpc>
                <a:spcPct val="100000"/>
              </a:lnSpc>
              <a:spcBef>
                <a:spcPts val="0"/>
              </a:spcBef>
              <a:spcAft>
                <a:spcPts val="800"/>
              </a:spcAft>
              <a:buClr>
                <a:srgbClr val="0061D5"/>
              </a:buClr>
              <a:buSzPct val="100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3pPr>
            <a:lvl4pPr marL="6858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4pPr>
            <a:lvl5pPr marL="9144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ITEM_COPY</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ITEM_CREATE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ITEM_DOWNLOAD</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ITEM_MAKE_CURRENT_VERSION</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ITEM_MOVE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ITEM_PREVIEW</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ITEM_RENAME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ITEM_SHARED</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ITEM_SHARED_CREATE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ITEM_SHARED_UNSHARE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ITEM_SYNC</a:t>
            </a:r>
          </a:p>
        </p:txBody>
      </p:sp>
      <p:sp>
        <p:nvSpPr>
          <p:cNvPr id="7" name="Text Placeholder 3">
            <a:extLst>
              <a:ext uri="{FF2B5EF4-FFF2-40B4-BE49-F238E27FC236}">
                <a16:creationId xmlns:a16="http://schemas.microsoft.com/office/drawing/2014/main" id="{153A8B3F-D85D-0C43-A6ED-DD524EFF3293}"/>
              </a:ext>
            </a:extLst>
          </p:cNvPr>
          <p:cNvSpPr txBox="1">
            <a:spLocks/>
          </p:cNvSpPr>
          <p:nvPr/>
        </p:nvSpPr>
        <p:spPr>
          <a:xfrm>
            <a:off x="8496299" y="2071624"/>
            <a:ext cx="3301999" cy="3843699"/>
          </a:xfrm>
          <a:prstGeom prst="rect">
            <a:avLst/>
          </a:prstGeom>
          <a:extLst>
            <a:ext uri="{C572A759-6A51-4108-AA02-DFA0A04FC94B}">
              <ma14:wrappingTextBoxFlag xmlns="" xmlns:ma14="http://schemas.microsoft.com/office/mac/drawingml/2011/main" val="1"/>
            </a:ext>
          </a:extLst>
        </p:spPr>
        <p:txBody>
          <a:bodyPr lIns="0" rIns="228600" anchor="t"/>
          <a:lstStyle>
            <a:lvl1pPr marL="0" marR="0" indent="0" algn="l" defTabSz="412740" latinLnBrk="0">
              <a:lnSpc>
                <a:spcPct val="100000"/>
              </a:lnSpc>
              <a:spcBef>
                <a:spcPts val="0"/>
              </a:spcBef>
              <a:spcAft>
                <a:spcPts val="800"/>
              </a:spcAft>
              <a:buClrTx/>
              <a:buSzTx/>
              <a:buFontTx/>
              <a:buNone/>
              <a:tabLst/>
              <a:defRPr kumimoji="0" sz="1800" b="0" i="0" u="none" strike="noStrike" cap="none" spc="0" normalizeH="0" baseline="0">
                <a:ln>
                  <a:noFill/>
                </a:ln>
                <a:solidFill>
                  <a:srgbClr val="72848E"/>
                </a:solidFill>
                <a:effectLst/>
                <a:uFillTx/>
                <a:latin typeface="Lato" charset="0"/>
                <a:ea typeface="Lato" charset="0"/>
                <a:cs typeface="Lato" charset="0"/>
                <a:sym typeface="Lato Bold"/>
              </a:defRPr>
            </a:lvl1pPr>
            <a:lvl2pPr marL="228600" marR="0" indent="-228600" algn="l" defTabSz="412740" latinLnBrk="0">
              <a:lnSpc>
                <a:spcPct val="100000"/>
              </a:lnSpc>
              <a:spcBef>
                <a:spcPts val="0"/>
              </a:spcBef>
              <a:spcAft>
                <a:spcPts val="800"/>
              </a:spcAft>
              <a:buClr>
                <a:srgbClr val="0061D5"/>
              </a:buClr>
              <a:buSzPct val="100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2pPr>
            <a:lvl3pPr marL="457200" marR="0" indent="-228600" algn="l" defTabSz="412740" latinLnBrk="0">
              <a:lnSpc>
                <a:spcPct val="100000"/>
              </a:lnSpc>
              <a:spcBef>
                <a:spcPts val="0"/>
              </a:spcBef>
              <a:spcAft>
                <a:spcPts val="800"/>
              </a:spcAft>
              <a:buClr>
                <a:srgbClr val="0061D5"/>
              </a:buClr>
              <a:buSzPct val="100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3pPr>
            <a:lvl4pPr marL="6858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4pPr>
            <a:lvl5pPr marL="9144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ITEM_TRASH</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ITEM_UNDELETE_VIA_TRASH</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ITEM_UNSYNC</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ITEM_UPLOAD</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LOCK_CREATE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LOCK_DESTROY</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MASTER_INVITE_ACCEPT</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MASTER_INVITE_REJECT</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TAG_ITEM_CREATE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TASK_ASSIGNMENT_CREATE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TASK_CREATE</a:t>
            </a:r>
          </a:p>
        </p:txBody>
      </p:sp>
    </p:spTree>
    <p:extLst>
      <p:ext uri="{BB962C8B-B14F-4D97-AF65-F5344CB8AC3E}">
        <p14:creationId xmlns:p14="http://schemas.microsoft.com/office/powerpoint/2010/main" val="484354634"/>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599" y="897440"/>
            <a:ext cx="10026869"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Audience Exercise</a:t>
            </a:r>
          </a:p>
        </p:txBody>
      </p:sp>
      <p:sp>
        <p:nvSpPr>
          <p:cNvPr id="8" name="Rectangle 7">
            <a:extLst>
              <a:ext uri="{FF2B5EF4-FFF2-40B4-BE49-F238E27FC236}">
                <a16:creationId xmlns:a16="http://schemas.microsoft.com/office/drawing/2014/main" id="{5CBA1CD8-BCB0-684D-9555-8567B354DB46}"/>
              </a:ext>
            </a:extLst>
          </p:cNvPr>
          <p:cNvSpPr/>
          <p:nvPr/>
        </p:nvSpPr>
        <p:spPr>
          <a:xfrm>
            <a:off x="744610" y="2794122"/>
            <a:ext cx="5054600" cy="2534027"/>
          </a:xfrm>
          <a:prstGeom prst="rect">
            <a:avLst/>
          </a:prstGeom>
        </p:spPr>
        <p:txBody>
          <a:bodyPr wrap="square">
            <a:spAutoFit/>
          </a:bodyPr>
          <a:lstStyle/>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Set up a webhook to listen for file uploads on the service account root folder (ID: 0).</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Set the webhook notification URL to send the response to …</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Watch for your event on screen.</a:t>
            </a:r>
          </a:p>
        </p:txBody>
      </p:sp>
      <p:sp>
        <p:nvSpPr>
          <p:cNvPr id="7" name="Text Placeholder 2">
            <a:extLst>
              <a:ext uri="{FF2B5EF4-FFF2-40B4-BE49-F238E27FC236}">
                <a16:creationId xmlns:a16="http://schemas.microsoft.com/office/drawing/2014/main" id="{EC80A344-6126-5C4D-B0BD-454E751628C5}"/>
              </a:ext>
            </a:extLst>
          </p:cNvPr>
          <p:cNvSpPr txBox="1">
            <a:spLocks/>
          </p:cNvSpPr>
          <p:nvPr/>
        </p:nvSpPr>
        <p:spPr>
          <a:xfrm>
            <a:off x="606091" y="1426464"/>
            <a:ext cx="10972800" cy="500876"/>
          </a:xfrm>
          <a:prstGeom prst="rect">
            <a:avLst/>
          </a:prstGeom>
        </p:spPr>
        <p:txBody>
          <a:bodyPr anchor="t"/>
          <a:lst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indent="0" hangingPunct="1">
              <a:buFontTx/>
              <a:buNone/>
            </a:pPr>
            <a:r>
              <a:rPr lang="en-US" sz="2000" dirty="0">
                <a:solidFill>
                  <a:srgbClr val="0060D6"/>
                </a:solidFill>
              </a:rPr>
              <a:t>Handling 409 name conflict errors properly </a:t>
            </a:r>
          </a:p>
        </p:txBody>
      </p:sp>
      <p:pic>
        <p:nvPicPr>
          <p:cNvPr id="6" name="Graphic 5">
            <a:extLst>
              <a:ext uri="{FF2B5EF4-FFF2-40B4-BE49-F238E27FC236}">
                <a16:creationId xmlns:a16="http://schemas.microsoft.com/office/drawing/2014/main" id="{E1B8BBD3-9CAD-4D41-94BD-AF175CA310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2418" y="0"/>
            <a:ext cx="8460828" cy="8460828"/>
          </a:xfrm>
          <a:prstGeom prst="rect">
            <a:avLst/>
          </a:prstGeom>
        </p:spPr>
      </p:pic>
    </p:spTree>
    <p:extLst>
      <p:ext uri="{BB962C8B-B14F-4D97-AF65-F5344CB8AC3E}">
        <p14:creationId xmlns:p14="http://schemas.microsoft.com/office/powerpoint/2010/main" val="3840988447"/>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417916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Create Webhook:                                                                                             </a:t>
            </a:r>
            <a:r>
              <a:rPr lang="en-US" dirty="0">
                <a:solidFill>
                  <a:srgbClr val="687789"/>
                </a:solidFill>
                <a:hlinkClick r:id="rId3"/>
              </a:rPr>
              <a:t>https://github.com/jcleblanc/box-workshops/blob/master/section-samples-node/section-6-webhooks/webhooks-create.js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Update Webhook:                                                                                           </a:t>
            </a:r>
            <a:r>
              <a:rPr lang="en-US" dirty="0">
                <a:solidFill>
                  <a:srgbClr val="687789"/>
                </a:solidFill>
                <a:hlinkClick r:id="rId4"/>
              </a:rPr>
              <a:t>https://github.com/jcleblanc/box-workshops/blob/master/section-samples-node/section-6-webhooks/webhooks-update.js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Delete Webhook:                                                                                              </a:t>
            </a:r>
            <a:r>
              <a:rPr lang="en-US" dirty="0">
                <a:solidFill>
                  <a:srgbClr val="687789"/>
                </a:solidFill>
                <a:hlinkClick r:id="rId5"/>
              </a:rPr>
              <a:t>https://github.com/jcleblanc/box-workshops/blob/master/section-samples-node/section-6-webhooks/webhooks-delete.js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Webhooks</a:t>
            </a:r>
          </a:p>
        </p:txBody>
      </p:sp>
    </p:spTree>
    <p:extLst>
      <p:ext uri="{BB962C8B-B14F-4D97-AF65-F5344CB8AC3E}">
        <p14:creationId xmlns:p14="http://schemas.microsoft.com/office/powerpoint/2010/main" val="351145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Token Management and UI Tools</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134381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Reducing </a:t>
            </a:r>
            <a:r>
              <a:rPr lang="en-US" sz="4800" dirty="0" err="1"/>
              <a:t>auth</a:t>
            </a:r>
            <a:r>
              <a:rPr lang="en-US" sz="4800" dirty="0"/>
              <a:t> calls by </a:t>
            </a:r>
            <a:br>
              <a:rPr lang="en-US" sz="4800" dirty="0"/>
            </a:br>
            <a:r>
              <a:rPr lang="en-US" sz="4800" dirty="0"/>
              <a:t>storing access tokens</a:t>
            </a:r>
          </a:p>
        </p:txBody>
      </p:sp>
    </p:spTree>
    <p:extLst>
      <p:ext uri="{BB962C8B-B14F-4D97-AF65-F5344CB8AC3E}">
        <p14:creationId xmlns:p14="http://schemas.microsoft.com/office/powerpoint/2010/main" val="95672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49826" cy="810663"/>
          </a:xfrm>
        </p:spPr>
        <p:txBody>
          <a:bodyPr/>
          <a:lstStyle/>
          <a:p>
            <a:r>
              <a:rPr lang="en-US" dirty="0"/>
              <a:t>Access Token Best Practices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890012"/>
            <a:ext cx="5549827" cy="3811016"/>
          </a:xfrm>
        </p:spPr>
        <p:txBody>
          <a:bodyPr/>
          <a:lstStyle/>
          <a:p>
            <a:r>
              <a:rPr lang="en-US" sz="2200" dirty="0"/>
              <a:t>Access tokens are valid for 1 hour and should be stored / reused.</a:t>
            </a:r>
          </a:p>
          <a:p>
            <a:r>
              <a:rPr lang="en-US" sz="2200" dirty="0"/>
              <a:t>Tier 1 SDKs (Node, Java, </a:t>
            </a:r>
            <a:r>
              <a:rPr lang="en-US" sz="2200" dirty="0" err="1"/>
              <a:t>.Net</a:t>
            </a:r>
            <a:r>
              <a:rPr lang="en-US" sz="2200" dirty="0"/>
              <a:t>, Python) automatically refresh tokens.</a:t>
            </a:r>
          </a:p>
          <a:p>
            <a:r>
              <a:rPr lang="en-US" sz="2200" dirty="0"/>
              <a:t>Token expiration (for refresh) should be tracked via </a:t>
            </a:r>
            <a:r>
              <a:rPr lang="en-US" sz="2200" dirty="0" err="1"/>
              <a:t>expires_in</a:t>
            </a:r>
            <a:r>
              <a:rPr lang="en-US" sz="2200" dirty="0"/>
              <a:t> value (from token request) and 401 unauthorized errors.</a:t>
            </a:r>
          </a:p>
          <a:p>
            <a:endParaRPr lang="en-US" sz="2200" dirty="0"/>
          </a:p>
        </p:txBody>
      </p:sp>
      <p:pic>
        <p:nvPicPr>
          <p:cNvPr id="9" name="Picture Placeholder 4">
            <a:extLst>
              <a:ext uri="{FF2B5EF4-FFF2-40B4-BE49-F238E27FC236}">
                <a16:creationId xmlns:a16="http://schemas.microsoft.com/office/drawing/2014/main" id="{FF446507-4B66-9547-9839-93244B400449}"/>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4257" r="4246" b="1307"/>
          <a:stretch/>
        </p:blipFill>
        <p:spPr>
          <a:xfrm>
            <a:off x="6857998" y="1783208"/>
            <a:ext cx="5631979" cy="3471542"/>
          </a:xfrm>
        </p:spPr>
      </p:pic>
    </p:spTree>
    <p:extLst>
      <p:ext uri="{BB962C8B-B14F-4D97-AF65-F5344CB8AC3E}">
        <p14:creationId xmlns:p14="http://schemas.microsoft.com/office/powerpoint/2010/main" val="4213604121"/>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err="1"/>
              <a:t>Downscoping</a:t>
            </a:r>
            <a:r>
              <a:rPr lang="en-US" sz="4800" dirty="0"/>
              <a:t> Tokens</a:t>
            </a:r>
          </a:p>
        </p:txBody>
      </p:sp>
    </p:spTree>
    <p:extLst>
      <p:ext uri="{BB962C8B-B14F-4D97-AF65-F5344CB8AC3E}">
        <p14:creationId xmlns:p14="http://schemas.microsoft.com/office/powerpoint/2010/main" val="232562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3815168" y="4533900"/>
            <a:ext cx="4576323" cy="552451"/>
          </a:xfrm>
        </p:spPr>
        <p:txBody>
          <a:bodyPr/>
          <a:lstStyle/>
          <a:p>
            <a:r>
              <a:rPr lang="en-US" dirty="0" err="1"/>
              <a:t>Downscoped</a:t>
            </a:r>
            <a:r>
              <a:rPr lang="en-US" dirty="0"/>
              <a:t> Token</a:t>
            </a:r>
          </a:p>
        </p:txBody>
      </p:sp>
      <p:sp>
        <p:nvSpPr>
          <p:cNvPr id="5" name="Text Placeholder 4"/>
          <p:cNvSpPr>
            <a:spLocks noGrp="1"/>
          </p:cNvSpPr>
          <p:nvPr>
            <p:ph type="body" sz="quarter" idx="25"/>
          </p:nvPr>
        </p:nvSpPr>
        <p:spPr>
          <a:xfrm>
            <a:off x="304800" y="4533900"/>
            <a:ext cx="4576323" cy="552451"/>
          </a:xfrm>
        </p:spPr>
        <p:txBody>
          <a:bodyPr/>
          <a:lstStyle/>
          <a:p>
            <a:r>
              <a:rPr lang="en-US" dirty="0"/>
              <a:t>Access Token</a:t>
            </a:r>
          </a:p>
        </p:txBody>
      </p:sp>
      <p:sp>
        <p:nvSpPr>
          <p:cNvPr id="7" name="Text Placeholder 6"/>
          <p:cNvSpPr>
            <a:spLocks noGrp="1"/>
          </p:cNvSpPr>
          <p:nvPr>
            <p:ph type="body" sz="quarter" idx="29"/>
          </p:nvPr>
        </p:nvSpPr>
        <p:spPr>
          <a:xfrm>
            <a:off x="7310876" y="4533900"/>
            <a:ext cx="4576323" cy="552451"/>
          </a:xfrm>
        </p:spPr>
        <p:txBody>
          <a:bodyPr/>
          <a:lstStyle/>
          <a:p>
            <a:r>
              <a:rPr lang="en-US" dirty="0"/>
              <a:t>Client-Side Code</a:t>
            </a:r>
          </a:p>
        </p:txBody>
      </p:sp>
      <p:sp>
        <p:nvSpPr>
          <p:cNvPr id="8" name="Text Placeholder 7"/>
          <p:cNvSpPr>
            <a:spLocks noGrp="1"/>
          </p:cNvSpPr>
          <p:nvPr>
            <p:ph type="body" sz="quarter" idx="30"/>
          </p:nvPr>
        </p:nvSpPr>
        <p:spPr>
          <a:xfrm>
            <a:off x="7975601" y="5234519"/>
            <a:ext cx="3162300" cy="1261667"/>
          </a:xfrm>
        </p:spPr>
        <p:txBody>
          <a:bodyPr/>
          <a:lstStyle/>
          <a:p>
            <a:r>
              <a:rPr lang="en-US" dirty="0" err="1"/>
              <a:t>Downscoped</a:t>
            </a:r>
            <a:r>
              <a:rPr lang="en-US" dirty="0"/>
              <a:t> token is deployed to client-side code, mobile environment, or UI tool.</a:t>
            </a:r>
          </a:p>
        </p:txBody>
      </p:sp>
      <p:sp>
        <p:nvSpPr>
          <p:cNvPr id="9" name="Text Placeholder 8"/>
          <p:cNvSpPr>
            <a:spLocks noGrp="1"/>
          </p:cNvSpPr>
          <p:nvPr>
            <p:ph type="body" sz="quarter" idx="31"/>
          </p:nvPr>
        </p:nvSpPr>
        <p:spPr>
          <a:xfrm>
            <a:off x="4381500" y="5234519"/>
            <a:ext cx="3340100" cy="1261667"/>
          </a:xfrm>
        </p:spPr>
        <p:txBody>
          <a:bodyPr/>
          <a:lstStyle/>
          <a:p>
            <a:r>
              <a:rPr lang="en-US" dirty="0"/>
              <a:t>New access token that is tightly restricted in access rights (read / write) for a file or folder.</a:t>
            </a:r>
          </a:p>
        </p:txBody>
      </p:sp>
      <p:sp>
        <p:nvSpPr>
          <p:cNvPr id="10" name="Text Placeholder 9"/>
          <p:cNvSpPr>
            <a:spLocks noGrp="1"/>
          </p:cNvSpPr>
          <p:nvPr>
            <p:ph type="body" sz="quarter" idx="32"/>
          </p:nvPr>
        </p:nvSpPr>
        <p:spPr>
          <a:xfrm>
            <a:off x="965199" y="5234519"/>
            <a:ext cx="3162299" cy="1261667"/>
          </a:xfrm>
        </p:spPr>
        <p:txBody>
          <a:bodyPr/>
          <a:lstStyle/>
          <a:p>
            <a:r>
              <a:rPr lang="en-US" dirty="0"/>
              <a:t>Standard OAuth2 access token that is fully scoped for an enterprise or user.</a:t>
            </a:r>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Token </a:t>
            </a:r>
            <a:r>
              <a:rPr kumimoji="0" lang="en-US" sz="3200" b="0" i="0" u="none" strike="noStrike" kern="0" cap="none" spc="0" normalizeH="0" baseline="0" noProof="0" dirty="0" err="1">
                <a:ln>
                  <a:noFill/>
                </a:ln>
                <a:solidFill>
                  <a:srgbClr val="151F26"/>
                </a:solidFill>
                <a:effectLst/>
                <a:uLnTx/>
                <a:uFillTx/>
                <a:latin typeface="Lato Light"/>
                <a:cs typeface="Lato Heavy"/>
                <a:sym typeface="BrownStd-Light"/>
              </a:rPr>
              <a:t>Downscoping</a:t>
            </a: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 Process</a:t>
            </a:r>
          </a:p>
        </p:txBody>
      </p:sp>
      <p:cxnSp>
        <p:nvCxnSpPr>
          <p:cNvPr id="30" name="Straight Connector 29">
            <a:extLst>
              <a:ext uri="{FF2B5EF4-FFF2-40B4-BE49-F238E27FC236}">
                <a16:creationId xmlns:a16="http://schemas.microsoft.com/office/drawing/2014/main" id="{B318CF75-1DB3-5144-AE95-D818F09D3FE6}"/>
              </a:ext>
            </a:extLst>
          </p:cNvPr>
          <p:cNvCxnSpPr/>
          <p:nvPr/>
        </p:nvCxnSpPr>
        <p:spPr>
          <a:xfrm>
            <a:off x="3867912" y="3130894"/>
            <a:ext cx="950976" cy="0"/>
          </a:xfrm>
          <a:prstGeom prst="line">
            <a:avLst/>
          </a:prstGeom>
          <a:noFill/>
          <a:ln w="101600" cap="flat">
            <a:solidFill>
              <a:srgbClr val="4D4E4F"/>
            </a:solidFill>
            <a:prstDash val="solid"/>
            <a:miter lim="400000"/>
            <a:tailEnd type="triangle" w="med" len="med"/>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02A718D-19D0-EF40-9B18-48B769E948C1}"/>
              </a:ext>
            </a:extLst>
          </p:cNvPr>
          <p:cNvCxnSpPr/>
          <p:nvPr/>
        </p:nvCxnSpPr>
        <p:spPr>
          <a:xfrm>
            <a:off x="7385812" y="3130894"/>
            <a:ext cx="950976" cy="0"/>
          </a:xfrm>
          <a:prstGeom prst="line">
            <a:avLst/>
          </a:prstGeom>
          <a:noFill/>
          <a:ln w="101600" cap="flat">
            <a:solidFill>
              <a:srgbClr val="4D4E4F"/>
            </a:solidFill>
            <a:prstDash val="solid"/>
            <a:miter lim="400000"/>
            <a:tailEnd type="triangle" w="med" len="med"/>
          </a:ln>
          <a:effectLst/>
          <a:sp3d/>
        </p:spPr>
        <p:style>
          <a:lnRef idx="0">
            <a:scrgbClr r="0" g="0" b="0"/>
          </a:lnRef>
          <a:fillRef idx="0">
            <a:scrgbClr r="0" g="0" b="0"/>
          </a:fillRef>
          <a:effectRef idx="0">
            <a:scrgbClr r="0" g="0" b="0"/>
          </a:effectRef>
          <a:fontRef idx="none"/>
        </p:style>
      </p:cxnSp>
      <p:pic>
        <p:nvPicPr>
          <p:cNvPr id="37" name="Graphic 36">
            <a:extLst>
              <a:ext uri="{FF2B5EF4-FFF2-40B4-BE49-F238E27FC236}">
                <a16:creationId xmlns:a16="http://schemas.microsoft.com/office/drawing/2014/main" id="{91354C8E-796B-A84D-A62A-A9CFB07AD8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46738" y="2064437"/>
            <a:ext cx="2132914" cy="2132914"/>
          </a:xfrm>
          <a:prstGeom prst="rect">
            <a:avLst/>
          </a:prstGeom>
        </p:spPr>
      </p:pic>
      <p:pic>
        <p:nvPicPr>
          <p:cNvPr id="38" name="Graphic 37">
            <a:extLst>
              <a:ext uri="{FF2B5EF4-FFF2-40B4-BE49-F238E27FC236}">
                <a16:creationId xmlns:a16="http://schemas.microsoft.com/office/drawing/2014/main" id="{15207AF4-71C4-974A-A12B-DC99ADDA19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3457" y="2064437"/>
            <a:ext cx="2132914" cy="2132914"/>
          </a:xfrm>
          <a:prstGeom prst="rect">
            <a:avLst/>
          </a:prstGeom>
        </p:spPr>
      </p:pic>
      <p:pic>
        <p:nvPicPr>
          <p:cNvPr id="39" name="Graphic 38">
            <a:extLst>
              <a:ext uri="{FF2B5EF4-FFF2-40B4-BE49-F238E27FC236}">
                <a16:creationId xmlns:a16="http://schemas.microsoft.com/office/drawing/2014/main" id="{3C514C05-76CE-1243-BFF0-3792452948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3322" y="2064436"/>
            <a:ext cx="2136463" cy="2136463"/>
          </a:xfrm>
          <a:prstGeom prst="rect">
            <a:avLst/>
          </a:prstGeom>
        </p:spPr>
      </p:pic>
    </p:spTree>
    <p:extLst>
      <p:ext uri="{BB962C8B-B14F-4D97-AF65-F5344CB8AC3E}">
        <p14:creationId xmlns:p14="http://schemas.microsoft.com/office/powerpoint/2010/main" val="266647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Pattern 3: Service Account Model</a:t>
            </a:r>
            <a:br>
              <a:rPr lang="en-US" sz="4800" dirty="0"/>
            </a:br>
            <a:r>
              <a:rPr lang="en-US" sz="3600" dirty="0"/>
              <a:t>(When existing user object models already exists)</a:t>
            </a:r>
            <a:br>
              <a:rPr lang="en-US" sz="4800" dirty="0"/>
            </a:br>
            <a:endParaRPr lang="en-US" sz="4800" dirty="0"/>
          </a:p>
        </p:txBody>
      </p:sp>
    </p:spTree>
    <p:extLst>
      <p:ext uri="{BB962C8B-B14F-4D97-AF65-F5344CB8AC3E}">
        <p14:creationId xmlns:p14="http://schemas.microsoft.com/office/powerpoint/2010/main" val="122154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alphaModFix amt="50000"/>
          </a:blip>
          <a:srcRect l="-9" r="-9"/>
          <a:stretch/>
        </p:blipFill>
        <p:spPr>
          <a:xfrm>
            <a:off x="-2489471" y="0"/>
            <a:ext cx="17145001" cy="6858000"/>
          </a:xfrm>
          <a:prstGeom prst="rect">
            <a:avLst/>
          </a:prstGeom>
        </p:spPr>
      </p:pic>
      <p:sp>
        <p:nvSpPr>
          <p:cNvPr id="4" name="Shape 44"/>
          <p:cNvSpPr/>
          <p:nvPr/>
        </p:nvSpPr>
        <p:spPr>
          <a:xfrm>
            <a:off x="-7674" y="304431"/>
            <a:ext cx="11746620" cy="6240813"/>
          </a:xfrm>
          <a:prstGeom prst="rect">
            <a:avLst/>
          </a:prstGeom>
          <a:solidFill>
            <a:srgbClr val="EBEBEB"/>
          </a:solidFill>
          <a:ln w="12700">
            <a:miter lim="400000"/>
          </a:ln>
          <a:effectLst>
            <a:outerShdw blurRad="889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0" tIns="0" rIns="0" bIns="0" anchor="ctr"/>
          <a:lstStyle/>
          <a:p>
            <a:pPr marL="634984">
              <a:lnSpc>
                <a:spcPct val="100000"/>
              </a:lnSpc>
              <a:spcBef>
                <a:spcPts val="667"/>
              </a:spcBef>
              <a:defRPr sz="1800" b="0">
                <a:solidFill>
                  <a:srgbClr val="000000"/>
                </a:solidFill>
              </a:defRPr>
            </a:pPr>
            <a:endParaRPr lang="en-US" sz="1800" dirty="0">
              <a:solidFill>
                <a:srgbClr val="171F25"/>
              </a:solidFill>
              <a:latin typeface="Menlo"/>
              <a:ea typeface="Menlo"/>
              <a:cs typeface="Menlo"/>
              <a:sym typeface="Menlo"/>
            </a:endParaRPr>
          </a:p>
          <a:p>
            <a:pPr marL="634984">
              <a:lnSpc>
                <a:spcPct val="100000"/>
              </a:lnSpc>
              <a:spcBef>
                <a:spcPts val="667"/>
              </a:spcBef>
              <a:defRPr sz="1800" b="0">
                <a:solidFill>
                  <a:srgbClr val="000000"/>
                </a:solidFill>
              </a:defRPr>
            </a:pPr>
            <a:r>
              <a:rPr lang="en-US" sz="2000" dirty="0" err="1">
                <a:solidFill>
                  <a:srgbClr val="171F25"/>
                </a:solidFill>
                <a:latin typeface="Menlo"/>
                <a:ea typeface="Menlo"/>
                <a:cs typeface="Menlo"/>
                <a:sym typeface="Menlo"/>
              </a:rPr>
              <a:t>client.exchangeToken</a:t>
            </a:r>
            <a:r>
              <a:rPr lang="en-US" sz="2000" dirty="0">
                <a:solidFill>
                  <a:srgbClr val="171F25"/>
                </a:solidFill>
                <a:latin typeface="Menlo"/>
                <a:ea typeface="Menlo"/>
                <a:cs typeface="Menlo"/>
                <a:sym typeface="Menlo"/>
              </a:rPr>
              <a:t>(</a:t>
            </a:r>
            <a:r>
              <a:rPr lang="en-US" sz="2000" dirty="0" err="1">
                <a:solidFill>
                  <a:srgbClr val="171F25"/>
                </a:solidFill>
                <a:latin typeface="Menlo"/>
                <a:ea typeface="Menlo"/>
                <a:cs typeface="Menlo"/>
                <a:sym typeface="Menlo"/>
              </a:rPr>
              <a:t>appConfig.tokenScopes</a:t>
            </a:r>
            <a:r>
              <a:rPr lang="en-US" sz="2000" dirty="0">
                <a:solidFill>
                  <a:srgbClr val="171F25"/>
                </a:solidFill>
                <a:latin typeface="Menlo"/>
                <a:ea typeface="Menlo"/>
                <a:cs typeface="Menlo"/>
                <a:sym typeface="Menlo"/>
              </a:rPr>
              <a:t>[service]).then((</a:t>
            </a:r>
            <a:r>
              <a:rPr lang="en-US" sz="2000" dirty="0" err="1">
                <a:solidFill>
                  <a:srgbClr val="171F25"/>
                </a:solidFill>
                <a:latin typeface="Menlo"/>
                <a:ea typeface="Menlo"/>
                <a:cs typeface="Menlo"/>
                <a:sym typeface="Menlo"/>
              </a:rPr>
              <a:t>tokenInfo</a:t>
            </a:r>
            <a:r>
              <a:rPr lang="en-US" sz="2000" dirty="0">
                <a:solidFill>
                  <a:srgbClr val="171F25"/>
                </a:solidFill>
                <a:latin typeface="Menlo"/>
                <a:ea typeface="Menlo"/>
                <a:cs typeface="Menlo"/>
                <a:sym typeface="Menlo"/>
              </a:rPr>
              <a:t>) =&gt; {</a:t>
            </a:r>
          </a:p>
          <a:p>
            <a:pPr marL="634984">
              <a:lnSpc>
                <a:spcPct val="100000"/>
              </a:lnSpc>
              <a:spcBef>
                <a:spcPts val="667"/>
              </a:spcBef>
              <a:defRPr sz="1800" b="0">
                <a:solidFill>
                  <a:srgbClr val="000000"/>
                </a:solidFill>
              </a:defRPr>
            </a:pPr>
            <a:r>
              <a:rPr lang="en-US" sz="2000" dirty="0">
                <a:solidFill>
                  <a:srgbClr val="171F25"/>
                </a:solidFill>
                <a:latin typeface="Menlo"/>
                <a:ea typeface="Menlo"/>
                <a:cs typeface="Menlo"/>
                <a:sym typeface="Menlo"/>
              </a:rPr>
              <a:t>  // token available in </a:t>
            </a:r>
            <a:r>
              <a:rPr lang="en-US" sz="2000" dirty="0" err="1">
                <a:solidFill>
                  <a:srgbClr val="171F25"/>
                </a:solidFill>
                <a:latin typeface="Menlo"/>
                <a:ea typeface="Menlo"/>
                <a:cs typeface="Menlo"/>
                <a:sym typeface="Menlo"/>
              </a:rPr>
              <a:t>tokenInfo.accessToken</a:t>
            </a:r>
            <a:endParaRPr lang="en-US" sz="2000" dirty="0">
              <a:solidFill>
                <a:srgbClr val="171F25"/>
              </a:solidFill>
              <a:latin typeface="Menlo"/>
              <a:ea typeface="Menlo"/>
              <a:cs typeface="Menlo"/>
              <a:sym typeface="Menlo"/>
            </a:endParaRPr>
          </a:p>
          <a:p>
            <a:pPr marL="634984">
              <a:lnSpc>
                <a:spcPct val="100000"/>
              </a:lnSpc>
              <a:spcBef>
                <a:spcPts val="667"/>
              </a:spcBef>
              <a:defRPr sz="1800" b="0">
                <a:solidFill>
                  <a:srgbClr val="000000"/>
                </a:solidFill>
              </a:defRPr>
            </a:pPr>
            <a:r>
              <a:rPr lang="en-US" sz="2000" dirty="0">
                <a:solidFill>
                  <a:srgbClr val="171F25"/>
                </a:solidFill>
                <a:latin typeface="Menlo"/>
                <a:ea typeface="Menlo"/>
                <a:cs typeface="Menlo"/>
                <a:sym typeface="Menlo"/>
              </a:rPr>
              <a:t>}).catch((err) =&gt; {</a:t>
            </a:r>
          </a:p>
          <a:p>
            <a:pPr marL="634984">
              <a:lnSpc>
                <a:spcPct val="100000"/>
              </a:lnSpc>
              <a:spcBef>
                <a:spcPts val="667"/>
              </a:spcBef>
              <a:defRPr sz="1800" b="0">
                <a:solidFill>
                  <a:srgbClr val="000000"/>
                </a:solidFill>
              </a:defRPr>
            </a:pPr>
            <a:r>
              <a:rPr lang="en-US" sz="2000" dirty="0">
                <a:solidFill>
                  <a:srgbClr val="171F25"/>
                </a:solidFill>
                <a:latin typeface="Menlo"/>
                <a:ea typeface="Menlo"/>
                <a:cs typeface="Menlo"/>
                <a:sym typeface="Menlo"/>
              </a:rPr>
              <a:t>  </a:t>
            </a:r>
            <a:r>
              <a:rPr lang="en-US" sz="2000" dirty="0" err="1">
                <a:solidFill>
                  <a:srgbClr val="171F25"/>
                </a:solidFill>
                <a:latin typeface="Menlo"/>
                <a:ea typeface="Menlo"/>
                <a:cs typeface="Menlo"/>
                <a:sym typeface="Menlo"/>
              </a:rPr>
              <a:t>console.error</a:t>
            </a:r>
            <a:r>
              <a:rPr lang="en-US" sz="2000" dirty="0">
                <a:solidFill>
                  <a:srgbClr val="171F25"/>
                </a:solidFill>
                <a:latin typeface="Menlo"/>
                <a:ea typeface="Menlo"/>
                <a:cs typeface="Menlo"/>
                <a:sym typeface="Menlo"/>
              </a:rPr>
              <a:t>(err);</a:t>
            </a:r>
          </a:p>
          <a:p>
            <a:pPr marL="634984">
              <a:lnSpc>
                <a:spcPct val="100000"/>
              </a:lnSpc>
              <a:spcBef>
                <a:spcPts val="667"/>
              </a:spcBef>
              <a:defRPr sz="1800" b="0">
                <a:solidFill>
                  <a:srgbClr val="000000"/>
                </a:solidFill>
              </a:defRPr>
            </a:pPr>
            <a:r>
              <a:rPr lang="en-US" sz="2000" dirty="0">
                <a:solidFill>
                  <a:srgbClr val="171F25"/>
                </a:solidFill>
                <a:latin typeface="Menlo"/>
                <a:ea typeface="Menlo"/>
                <a:cs typeface="Menlo"/>
                <a:sym typeface="Menlo"/>
              </a:rPr>
              <a:t>});</a:t>
            </a:r>
          </a:p>
        </p:txBody>
      </p:sp>
      <p:sp>
        <p:nvSpPr>
          <p:cNvPr id="5" name="Shape 45"/>
          <p:cNvSpPr/>
          <p:nvPr/>
        </p:nvSpPr>
        <p:spPr>
          <a:xfrm>
            <a:off x="8551718" y="304431"/>
            <a:ext cx="3187229" cy="460812"/>
          </a:xfrm>
          <a:prstGeom prst="rect">
            <a:avLst/>
          </a:prstGeom>
          <a:solidFill>
            <a:srgbClr val="0061D5"/>
          </a:solidFill>
          <a:ln w="12700">
            <a:miter lim="400000"/>
          </a:ln>
          <a:extLst>
            <a:ext uri="{C572A759-6A51-4108-AA02-DFA0A04FC94B}">
              <ma14:wrappingTextBoxFlag xmlns="" xmlns:ma14="http://schemas.microsoft.com/office/mac/drawingml/2011/main" val="1"/>
            </a:ext>
          </a:extLst>
        </p:spPr>
        <p:txBody>
          <a:bodyPr wrap="none" lIns="44648" tIns="44648" rIns="44648" bIns="44648">
            <a:normAutofit/>
          </a:bodyPr>
          <a:lstStyle>
            <a:lvl1pPr algn="r">
              <a:defRPr sz="3200" b="0">
                <a:solidFill>
                  <a:srgbClr val="FFFFFF"/>
                </a:solidFill>
              </a:defRPr>
            </a:lvl1pPr>
          </a:lstStyle>
          <a:p>
            <a:pPr>
              <a:lnSpc>
                <a:spcPct val="150000"/>
              </a:lnSpc>
              <a:spcBef>
                <a:spcPts val="2517"/>
              </a:spcBef>
              <a:defRPr sz="1800">
                <a:solidFill>
                  <a:srgbClr val="000000"/>
                </a:solidFill>
              </a:defRPr>
            </a:pPr>
            <a:r>
              <a:rPr lang="en-US" sz="1600" dirty="0" err="1">
                <a:solidFill>
                  <a:schemeClr val="bg1"/>
                </a:solidFill>
                <a:latin typeface="+mn-lt"/>
                <a:cs typeface="Lato" charset="0"/>
              </a:rPr>
              <a:t>Downscoping</a:t>
            </a:r>
            <a:r>
              <a:rPr lang="en-US" sz="1600" dirty="0">
                <a:solidFill>
                  <a:schemeClr val="bg1"/>
                </a:solidFill>
                <a:latin typeface="+mn-lt"/>
                <a:cs typeface="Lato" charset="0"/>
              </a:rPr>
              <a:t> a Token (Node SDK) </a:t>
            </a:r>
            <a:endParaRPr sz="1600" dirty="0">
              <a:solidFill>
                <a:schemeClr val="bg1"/>
              </a:solidFill>
              <a:latin typeface="+mn-lt"/>
              <a:cs typeface="Menlo Regular"/>
            </a:endParaRPr>
          </a:p>
        </p:txBody>
      </p:sp>
    </p:spTree>
    <p:extLst>
      <p:ext uri="{BB962C8B-B14F-4D97-AF65-F5344CB8AC3E}">
        <p14:creationId xmlns:p14="http://schemas.microsoft.com/office/powerpoint/2010/main" val="35113140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49826" cy="810663"/>
          </a:xfrm>
        </p:spPr>
        <p:txBody>
          <a:bodyPr/>
          <a:lstStyle/>
          <a:p>
            <a:r>
              <a:rPr lang="en-US" dirty="0"/>
              <a:t>Item Scopes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890012"/>
            <a:ext cx="5549827" cy="3811016"/>
          </a:xfrm>
        </p:spPr>
        <p:txBody>
          <a:bodyPr/>
          <a:lstStyle/>
          <a:p>
            <a:r>
              <a:rPr lang="en-US" sz="2200" dirty="0" err="1"/>
              <a:t>item_delete</a:t>
            </a:r>
            <a:r>
              <a:rPr lang="en-US" sz="2200" dirty="0"/>
              <a:t>: Delete file/folder.</a:t>
            </a:r>
          </a:p>
          <a:p>
            <a:r>
              <a:rPr lang="en-US" sz="2200" dirty="0" err="1"/>
              <a:t>item_download</a:t>
            </a:r>
            <a:r>
              <a:rPr lang="en-US" sz="2200" dirty="0"/>
              <a:t>: Download file / folder.</a:t>
            </a:r>
          </a:p>
          <a:p>
            <a:r>
              <a:rPr lang="en-US" sz="2200" dirty="0" err="1"/>
              <a:t>item_preview</a:t>
            </a:r>
            <a:r>
              <a:rPr lang="en-US" sz="2200" dirty="0"/>
              <a:t>: Preview file / folder.</a:t>
            </a:r>
          </a:p>
          <a:p>
            <a:r>
              <a:rPr lang="en-US" sz="2200" dirty="0" err="1"/>
              <a:t>item_rename</a:t>
            </a:r>
            <a:r>
              <a:rPr lang="en-US" sz="2200" dirty="0"/>
              <a:t>: Rename file folder.</a:t>
            </a:r>
          </a:p>
          <a:p>
            <a:r>
              <a:rPr lang="en-US" sz="2200" dirty="0" err="1"/>
              <a:t>item_share</a:t>
            </a:r>
            <a:r>
              <a:rPr lang="en-US" sz="2200" dirty="0"/>
              <a:t>: Create shared link.</a:t>
            </a:r>
          </a:p>
          <a:p>
            <a:r>
              <a:rPr lang="en-US" sz="2200" dirty="0" err="1"/>
              <a:t>item_upload</a:t>
            </a:r>
            <a:r>
              <a:rPr lang="en-US" sz="2200" dirty="0"/>
              <a:t>: Upload new content.</a:t>
            </a:r>
          </a:p>
        </p:txBody>
      </p:sp>
      <p:pic>
        <p:nvPicPr>
          <p:cNvPr id="9" name="Picture Placeholder 4">
            <a:extLst>
              <a:ext uri="{FF2B5EF4-FFF2-40B4-BE49-F238E27FC236}">
                <a16:creationId xmlns:a16="http://schemas.microsoft.com/office/drawing/2014/main" id="{FF446507-4B66-9547-9839-93244B400449}"/>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4257" r="4246" b="1307"/>
          <a:stretch/>
        </p:blipFill>
        <p:spPr>
          <a:xfrm>
            <a:off x="6857998" y="1783208"/>
            <a:ext cx="5631979" cy="3471542"/>
          </a:xfrm>
        </p:spPr>
      </p:pic>
    </p:spTree>
    <p:extLst>
      <p:ext uri="{BB962C8B-B14F-4D97-AF65-F5344CB8AC3E}">
        <p14:creationId xmlns:p14="http://schemas.microsoft.com/office/powerpoint/2010/main" val="1001060669"/>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49826" cy="810663"/>
          </a:xfrm>
        </p:spPr>
        <p:txBody>
          <a:bodyPr/>
          <a:lstStyle/>
          <a:p>
            <a:r>
              <a:rPr lang="en-US" dirty="0"/>
              <a:t>Annotation Scopes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890012"/>
            <a:ext cx="5181601" cy="3811016"/>
          </a:xfrm>
        </p:spPr>
        <p:txBody>
          <a:bodyPr/>
          <a:lstStyle/>
          <a:p>
            <a:r>
              <a:rPr lang="en-US" sz="2200" dirty="0" err="1"/>
              <a:t>annotation_edit</a:t>
            </a:r>
            <a:r>
              <a:rPr lang="en-US" sz="2200" dirty="0"/>
              <a:t>: Update existing annotations on files.</a:t>
            </a:r>
          </a:p>
          <a:p>
            <a:r>
              <a:rPr lang="en-US" sz="2200" dirty="0" err="1"/>
              <a:t>annotation_view_all</a:t>
            </a:r>
            <a:r>
              <a:rPr lang="en-US" sz="2200" dirty="0"/>
              <a:t>: View annotations from all users.</a:t>
            </a:r>
          </a:p>
          <a:p>
            <a:r>
              <a:rPr lang="en-US" sz="2200" dirty="0" err="1"/>
              <a:t>annotation_view_self</a:t>
            </a:r>
            <a:r>
              <a:rPr lang="en-US" sz="2200" dirty="0"/>
              <a:t>: View annotations from yourself only.</a:t>
            </a:r>
          </a:p>
        </p:txBody>
      </p:sp>
      <p:pic>
        <p:nvPicPr>
          <p:cNvPr id="9" name="Picture Placeholder 4">
            <a:extLst>
              <a:ext uri="{FF2B5EF4-FFF2-40B4-BE49-F238E27FC236}">
                <a16:creationId xmlns:a16="http://schemas.microsoft.com/office/drawing/2014/main" id="{2C650CDA-C487-E34B-A918-02D786B5D47B}"/>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4606" r="4663" b="1595"/>
          <a:stretch/>
        </p:blipFill>
        <p:spPr>
          <a:xfrm>
            <a:off x="6858001" y="1778971"/>
            <a:ext cx="5624185" cy="3459159"/>
          </a:xfrm>
        </p:spPr>
      </p:pic>
    </p:spTree>
    <p:extLst>
      <p:ext uri="{BB962C8B-B14F-4D97-AF65-F5344CB8AC3E}">
        <p14:creationId xmlns:p14="http://schemas.microsoft.com/office/powerpoint/2010/main" val="2742333112"/>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Working with SDK differences</a:t>
            </a:r>
          </a:p>
        </p:txBody>
      </p:sp>
    </p:spTree>
    <p:extLst>
      <p:ext uri="{BB962C8B-B14F-4D97-AF65-F5344CB8AC3E}">
        <p14:creationId xmlns:p14="http://schemas.microsoft.com/office/powerpoint/2010/main" val="128265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79ED5-CC53-9945-BC39-144AE1E15AEF}"/>
              </a:ext>
            </a:extLst>
          </p:cNvPr>
          <p:cNvSpPr>
            <a:spLocks noGrp="1"/>
          </p:cNvSpPr>
          <p:nvPr>
            <p:ph type="title"/>
          </p:nvPr>
        </p:nvSpPr>
        <p:spPr/>
        <p:txBody>
          <a:bodyPr/>
          <a:lstStyle/>
          <a:p>
            <a:r>
              <a:rPr lang="en-US" dirty="0"/>
              <a:t>Support Levels for SDKs</a:t>
            </a:r>
          </a:p>
        </p:txBody>
      </p:sp>
      <p:sp>
        <p:nvSpPr>
          <p:cNvPr id="6" name="Rectangle 5">
            <a:extLst>
              <a:ext uri="{FF2B5EF4-FFF2-40B4-BE49-F238E27FC236}">
                <a16:creationId xmlns:a16="http://schemas.microsoft.com/office/drawing/2014/main" id="{0039F1DC-7824-D342-A03D-046B39E9E282}"/>
              </a:ext>
            </a:extLst>
          </p:cNvPr>
          <p:cNvSpPr/>
          <p:nvPr/>
        </p:nvSpPr>
        <p:spPr>
          <a:xfrm>
            <a:off x="609600" y="2728101"/>
            <a:ext cx="10293927" cy="2431435"/>
          </a:xfrm>
          <a:prstGeom prst="rect">
            <a:avLst/>
          </a:prstGeom>
        </p:spPr>
        <p:txBody>
          <a:bodyPr wrap="square">
            <a:spAutoFit/>
          </a:bodyPr>
          <a:lstStyle/>
          <a:p>
            <a:pPr marL="304792" lvl="0" indent="-304792" defTabSz="412740" hangingPunct="1">
              <a:lnSpc>
                <a:spcPct val="100000"/>
              </a:lnSpc>
              <a:spcBef>
                <a:spcPts val="0"/>
              </a:spcBef>
              <a:spcAft>
                <a:spcPts val="1600"/>
              </a:spcAft>
              <a:buClr>
                <a:srgbClr val="0061D5"/>
              </a:buClr>
              <a:buSzPct val="120000"/>
              <a:buFont typeface=".AppleSystemUIFont" charset="0"/>
              <a:buChar char="/"/>
            </a:pPr>
            <a:r>
              <a:rPr lang="en-US" sz="2800" spc="0" dirty="0">
                <a:solidFill>
                  <a:srgbClr val="72848E"/>
                </a:solidFill>
                <a:latin typeface="Lato"/>
                <a:cs typeface="Lato Regular"/>
                <a:sym typeface="Lato Regular"/>
              </a:rPr>
              <a:t>Tier 1 (Full API parity):  			Java, Node, </a:t>
            </a:r>
            <a:r>
              <a:rPr lang="en-US" sz="2800" spc="0" dirty="0" err="1">
                <a:solidFill>
                  <a:srgbClr val="72848E"/>
                </a:solidFill>
                <a:latin typeface="Lato"/>
                <a:cs typeface="Lato Regular"/>
                <a:sym typeface="Lato Regular"/>
              </a:rPr>
              <a:t>.Net</a:t>
            </a:r>
            <a:r>
              <a:rPr lang="en-US" sz="2800" spc="0" dirty="0">
                <a:solidFill>
                  <a:srgbClr val="72848E"/>
                </a:solidFill>
                <a:latin typeface="Lato"/>
                <a:cs typeface="Lato Regular"/>
                <a:sym typeface="Lato Regular"/>
              </a:rPr>
              <a:t>, Python, CLI </a:t>
            </a:r>
          </a:p>
          <a:p>
            <a:pPr marL="304792" lvl="0" indent="-304792" defTabSz="412740" hangingPunct="1">
              <a:lnSpc>
                <a:spcPct val="100000"/>
              </a:lnSpc>
              <a:spcBef>
                <a:spcPts val="0"/>
              </a:spcBef>
              <a:spcAft>
                <a:spcPts val="1600"/>
              </a:spcAft>
              <a:buClr>
                <a:srgbClr val="0061D5"/>
              </a:buClr>
              <a:buSzPct val="120000"/>
              <a:buFont typeface=".AppleSystemUIFont" charset="0"/>
              <a:buChar char="/"/>
            </a:pPr>
            <a:r>
              <a:rPr lang="en-US" sz="2800" spc="0" dirty="0">
                <a:solidFill>
                  <a:srgbClr val="72848E"/>
                </a:solidFill>
                <a:latin typeface="Lato"/>
                <a:cs typeface="Lato Regular"/>
                <a:sym typeface="Lato Regular"/>
              </a:rPr>
              <a:t>Tier 2 (Partial API parity): 		Ruby</a:t>
            </a:r>
          </a:p>
          <a:p>
            <a:pPr marL="304792" lvl="0" indent="-304792" defTabSz="412740" hangingPunct="1">
              <a:lnSpc>
                <a:spcPct val="100000"/>
              </a:lnSpc>
              <a:spcBef>
                <a:spcPts val="0"/>
              </a:spcBef>
              <a:spcAft>
                <a:spcPts val="1600"/>
              </a:spcAft>
              <a:buClr>
                <a:srgbClr val="0061D5"/>
              </a:buClr>
              <a:buSzPct val="120000"/>
              <a:buFont typeface=".AppleSystemUIFont" charset="0"/>
              <a:buChar char="/"/>
            </a:pPr>
            <a:r>
              <a:rPr lang="en-US" sz="2800" spc="0" dirty="0">
                <a:solidFill>
                  <a:srgbClr val="72848E"/>
                </a:solidFill>
                <a:latin typeface="Lato"/>
                <a:cs typeface="Lato Regular"/>
                <a:sym typeface="Lato Regular"/>
              </a:rPr>
              <a:t>Mobile (Partial API parity): 		Android, iOS, Mobile UI Kits</a:t>
            </a:r>
          </a:p>
          <a:p>
            <a:pPr marL="304792" lvl="0" indent="-304792" defTabSz="412740" hangingPunct="1">
              <a:lnSpc>
                <a:spcPct val="100000"/>
              </a:lnSpc>
              <a:spcBef>
                <a:spcPts val="0"/>
              </a:spcBef>
              <a:spcAft>
                <a:spcPts val="1600"/>
              </a:spcAft>
              <a:buClr>
                <a:srgbClr val="0061D5"/>
              </a:buClr>
              <a:buSzPct val="120000"/>
              <a:buFont typeface=".AppleSystemUIFont" charset="0"/>
              <a:buChar char="/"/>
            </a:pPr>
            <a:r>
              <a:rPr lang="en-US" sz="2800" spc="0" dirty="0">
                <a:solidFill>
                  <a:srgbClr val="72848E"/>
                </a:solidFill>
                <a:latin typeface="Lato"/>
                <a:cs typeface="Lato Regular"/>
                <a:sym typeface="Lato Regular"/>
              </a:rPr>
              <a:t>Stable (State complete): 			Salesforce, JavaScript, Chrome</a:t>
            </a:r>
          </a:p>
        </p:txBody>
      </p:sp>
      <p:sp>
        <p:nvSpPr>
          <p:cNvPr id="8" name="Text Placeholder 7">
            <a:extLst>
              <a:ext uri="{FF2B5EF4-FFF2-40B4-BE49-F238E27FC236}">
                <a16:creationId xmlns:a16="http://schemas.microsoft.com/office/drawing/2014/main" id="{0588D169-612A-B447-94E1-9E5AE873CCA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78784534"/>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alphaModFix amt="50000"/>
          </a:blip>
          <a:srcRect l="-9" r="-9"/>
          <a:stretch/>
        </p:blipFill>
        <p:spPr>
          <a:xfrm>
            <a:off x="-2489471" y="0"/>
            <a:ext cx="17145001" cy="6858000"/>
          </a:xfrm>
          <a:prstGeom prst="rect">
            <a:avLst/>
          </a:prstGeom>
        </p:spPr>
      </p:pic>
      <p:sp>
        <p:nvSpPr>
          <p:cNvPr id="4" name="Shape 44"/>
          <p:cNvSpPr/>
          <p:nvPr/>
        </p:nvSpPr>
        <p:spPr>
          <a:xfrm>
            <a:off x="-7674" y="304431"/>
            <a:ext cx="11746620" cy="6240813"/>
          </a:xfrm>
          <a:prstGeom prst="rect">
            <a:avLst/>
          </a:prstGeom>
          <a:solidFill>
            <a:srgbClr val="EBEBEB"/>
          </a:solidFill>
          <a:ln w="12700">
            <a:miter lim="400000"/>
          </a:ln>
          <a:effectLst>
            <a:outerShdw blurRad="889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0" tIns="0" rIns="0" bIns="0" anchor="ctr"/>
          <a:lstStyle/>
          <a:p>
            <a:pPr marL="634984">
              <a:lnSpc>
                <a:spcPct val="100000"/>
              </a:lnSpc>
              <a:spcBef>
                <a:spcPts val="667"/>
              </a:spcBef>
              <a:defRPr sz="1800" b="0">
                <a:solidFill>
                  <a:srgbClr val="000000"/>
                </a:solidFill>
              </a:defRPr>
            </a:pPr>
            <a:r>
              <a:rPr lang="en-US" sz="1800" dirty="0">
                <a:solidFill>
                  <a:srgbClr val="586E75"/>
                </a:solidFill>
                <a:latin typeface="Source Code Pro" panose="020B0509030403020204" pitchFamily="49" charset="77"/>
              </a:rPr>
              <a:t># Define token exchange scopes / </a:t>
            </a:r>
            <a:r>
              <a:rPr lang="en-US" sz="1800" dirty="0" err="1">
                <a:solidFill>
                  <a:srgbClr val="586E75"/>
                </a:solidFill>
                <a:latin typeface="Source Code Pro" panose="020B0509030403020204" pitchFamily="49" charset="77"/>
              </a:rPr>
              <a:t>params</a:t>
            </a:r>
            <a:endParaRPr lang="en-US" sz="1800" dirty="0">
              <a:solidFill>
                <a:srgbClr val="666666"/>
              </a:solidFill>
              <a:latin typeface="Source Code Pro" panose="020B0509030403020204" pitchFamily="49" charset="77"/>
            </a:endParaRPr>
          </a:p>
          <a:p>
            <a:pPr marL="634984">
              <a:lnSpc>
                <a:spcPct val="100000"/>
              </a:lnSpc>
              <a:spcBef>
                <a:spcPts val="667"/>
              </a:spcBef>
              <a:defRPr sz="1800" b="0">
                <a:solidFill>
                  <a:srgbClr val="000000"/>
                </a:solidFill>
              </a:defRPr>
            </a:pPr>
            <a:r>
              <a:rPr lang="en-US" sz="1800" dirty="0">
                <a:solidFill>
                  <a:srgbClr val="047D65"/>
                </a:solidFill>
                <a:latin typeface="Source Code Pro" panose="020B0509030403020204" pitchFamily="49" charset="77"/>
              </a:rPr>
              <a:t>scopes</a:t>
            </a:r>
            <a:r>
              <a:rPr lang="en-US" sz="1800" dirty="0">
                <a:solidFill>
                  <a:srgbClr val="666666"/>
                </a:solidFill>
                <a:latin typeface="Source Code Pro" panose="020B0509030403020204" pitchFamily="49" charset="77"/>
              </a:rPr>
              <a:t> = </a:t>
            </a:r>
            <a:r>
              <a:rPr lang="en-US" sz="1800" dirty="0">
                <a:solidFill>
                  <a:srgbClr val="B35E14"/>
                </a:solidFill>
                <a:latin typeface="Source Code Pro" panose="020B0509030403020204" pitchFamily="49" charset="77"/>
              </a:rPr>
              <a:t>'</a:t>
            </a:r>
            <a:r>
              <a:rPr lang="en-US" sz="1800" dirty="0" err="1">
                <a:solidFill>
                  <a:srgbClr val="B35E14"/>
                </a:solidFill>
                <a:latin typeface="Source Code Pro" panose="020B0509030403020204" pitchFamily="49" charset="77"/>
              </a:rPr>
              <a:t>base_preview</a:t>
            </a:r>
            <a:r>
              <a:rPr lang="en-US" sz="1800" dirty="0">
                <a:solidFill>
                  <a:srgbClr val="B35E14"/>
                </a:solidFill>
                <a:latin typeface="Source Code Pro" panose="020B0509030403020204" pitchFamily="49" charset="77"/>
              </a:rPr>
              <a:t> </a:t>
            </a:r>
            <a:r>
              <a:rPr lang="en-US" sz="1800" dirty="0" err="1">
                <a:solidFill>
                  <a:srgbClr val="B35E14"/>
                </a:solidFill>
                <a:latin typeface="Source Code Pro" panose="020B0509030403020204" pitchFamily="49" charset="77"/>
              </a:rPr>
              <a:t>item_download</a:t>
            </a:r>
            <a:r>
              <a:rPr lang="en-US" sz="1800" dirty="0">
                <a:solidFill>
                  <a:srgbClr val="B35E14"/>
                </a:solidFill>
                <a:latin typeface="Source Code Pro" panose="020B0509030403020204" pitchFamily="49" charset="77"/>
              </a:rPr>
              <a:t>'</a:t>
            </a:r>
            <a:r>
              <a:rPr lang="en-US" sz="1800" dirty="0">
                <a:solidFill>
                  <a:srgbClr val="666666"/>
                </a:solidFill>
                <a:latin typeface="Source Code Pro" panose="020B0509030403020204" pitchFamily="49" charset="77"/>
              </a:rPr>
              <a:t> </a:t>
            </a:r>
          </a:p>
          <a:p>
            <a:pPr marL="634984">
              <a:lnSpc>
                <a:spcPct val="100000"/>
              </a:lnSpc>
              <a:spcBef>
                <a:spcPts val="667"/>
              </a:spcBef>
              <a:defRPr sz="1800" b="0">
                <a:solidFill>
                  <a:srgbClr val="000000"/>
                </a:solidFill>
              </a:defRPr>
            </a:pPr>
            <a:r>
              <a:rPr lang="en-US" sz="1800" dirty="0" err="1">
                <a:solidFill>
                  <a:srgbClr val="047D65"/>
                </a:solidFill>
                <a:latin typeface="Source Code Pro" panose="020B0509030403020204" pitchFamily="49" charset="77"/>
              </a:rPr>
              <a:t>folder_id</a:t>
            </a:r>
            <a:r>
              <a:rPr lang="en-US" sz="1800" dirty="0">
                <a:solidFill>
                  <a:srgbClr val="666666"/>
                </a:solidFill>
                <a:latin typeface="Source Code Pro" panose="020B0509030403020204" pitchFamily="49" charset="77"/>
              </a:rPr>
              <a:t> = </a:t>
            </a:r>
            <a:r>
              <a:rPr lang="en-US" sz="1800" dirty="0">
                <a:solidFill>
                  <a:srgbClr val="B35E14"/>
                </a:solidFill>
                <a:latin typeface="Source Code Pro" panose="020B0509030403020204" pitchFamily="49" charset="77"/>
              </a:rPr>
              <a:t>'FOLDER ID'</a:t>
            </a:r>
            <a:r>
              <a:rPr lang="en-US" sz="1800" dirty="0">
                <a:solidFill>
                  <a:srgbClr val="666666"/>
                </a:solidFill>
                <a:latin typeface="Source Code Pro" panose="020B0509030403020204" pitchFamily="49" charset="77"/>
              </a:rPr>
              <a:t> </a:t>
            </a:r>
          </a:p>
          <a:p>
            <a:pPr marL="634984">
              <a:lnSpc>
                <a:spcPct val="100000"/>
              </a:lnSpc>
              <a:spcBef>
                <a:spcPts val="667"/>
              </a:spcBef>
              <a:defRPr sz="1800" b="0">
                <a:solidFill>
                  <a:srgbClr val="000000"/>
                </a:solidFill>
              </a:defRPr>
            </a:pPr>
            <a:r>
              <a:rPr lang="en-US" sz="1800" dirty="0">
                <a:solidFill>
                  <a:srgbClr val="047D65"/>
                </a:solidFill>
                <a:latin typeface="Source Code Pro" panose="020B0509030403020204" pitchFamily="49" charset="77"/>
              </a:rPr>
              <a:t>resource</a:t>
            </a:r>
            <a:r>
              <a:rPr lang="en-US" sz="1800" dirty="0">
                <a:solidFill>
                  <a:srgbClr val="666666"/>
                </a:solidFill>
                <a:latin typeface="Source Code Pro" panose="020B0509030403020204" pitchFamily="49" charset="77"/>
              </a:rPr>
              <a:t> = </a:t>
            </a:r>
            <a:r>
              <a:rPr lang="en-US" sz="1800" dirty="0">
                <a:solidFill>
                  <a:srgbClr val="B35E14"/>
                </a:solidFill>
                <a:latin typeface="Source Code Pro" panose="020B0509030403020204" pitchFamily="49" charset="77"/>
              </a:rPr>
              <a:t>'https://</a:t>
            </a:r>
            <a:r>
              <a:rPr lang="en-US" sz="1800" dirty="0" err="1">
                <a:solidFill>
                  <a:srgbClr val="B35E14"/>
                </a:solidFill>
                <a:latin typeface="Source Code Pro" panose="020B0509030403020204" pitchFamily="49" charset="77"/>
              </a:rPr>
              <a:t>api.box.com</a:t>
            </a:r>
            <a:r>
              <a:rPr lang="en-US" sz="1800" dirty="0">
                <a:solidFill>
                  <a:srgbClr val="B35E14"/>
                </a:solidFill>
                <a:latin typeface="Source Code Pro" panose="020B0509030403020204" pitchFamily="49" charset="77"/>
              </a:rPr>
              <a:t>/2.0/folders/%s'</a:t>
            </a:r>
            <a:r>
              <a:rPr lang="en-US" sz="1800" dirty="0">
                <a:solidFill>
                  <a:srgbClr val="666666"/>
                </a:solidFill>
                <a:latin typeface="Source Code Pro" panose="020B0509030403020204" pitchFamily="49" charset="77"/>
              </a:rPr>
              <a:t> % </a:t>
            </a:r>
            <a:r>
              <a:rPr lang="en-US" sz="1800" dirty="0" err="1">
                <a:solidFill>
                  <a:srgbClr val="047D65"/>
                </a:solidFill>
                <a:latin typeface="Source Code Pro" panose="020B0509030403020204" pitchFamily="49" charset="77"/>
              </a:rPr>
              <a:t>folder_id</a:t>
            </a:r>
            <a:r>
              <a:rPr lang="en-US" sz="1800" dirty="0">
                <a:solidFill>
                  <a:srgbClr val="666666"/>
                </a:solidFill>
                <a:latin typeface="Source Code Pro" panose="020B0509030403020204" pitchFamily="49" charset="77"/>
              </a:rPr>
              <a:t> </a:t>
            </a:r>
          </a:p>
          <a:p>
            <a:pPr marL="634984">
              <a:lnSpc>
                <a:spcPct val="100000"/>
              </a:lnSpc>
              <a:spcBef>
                <a:spcPts val="667"/>
              </a:spcBef>
              <a:defRPr sz="1800" b="0">
                <a:solidFill>
                  <a:srgbClr val="000000"/>
                </a:solidFill>
              </a:defRPr>
            </a:pPr>
            <a:endParaRPr lang="en-US" sz="1800" dirty="0">
              <a:solidFill>
                <a:srgbClr val="666666"/>
              </a:solidFill>
              <a:latin typeface="Source Code Pro" panose="020B0509030403020204" pitchFamily="49" charset="77"/>
            </a:endParaRPr>
          </a:p>
          <a:p>
            <a:pPr marL="634984">
              <a:lnSpc>
                <a:spcPct val="100000"/>
              </a:lnSpc>
              <a:spcBef>
                <a:spcPts val="667"/>
              </a:spcBef>
              <a:defRPr sz="1800" b="0">
                <a:solidFill>
                  <a:srgbClr val="000000"/>
                </a:solidFill>
              </a:defRPr>
            </a:pPr>
            <a:r>
              <a:rPr lang="en-US" sz="1800" dirty="0">
                <a:solidFill>
                  <a:srgbClr val="586E75"/>
                </a:solidFill>
                <a:latin typeface="Source Code Pro" panose="020B0509030403020204" pitchFamily="49" charset="77"/>
              </a:rPr>
              <a:t># Define https request info</a:t>
            </a:r>
            <a:r>
              <a:rPr lang="en-US" sz="1800" dirty="0">
                <a:solidFill>
                  <a:srgbClr val="666666"/>
                </a:solidFill>
                <a:latin typeface="Source Code Pro" panose="020B0509030403020204" pitchFamily="49" charset="77"/>
              </a:rPr>
              <a:t> </a:t>
            </a:r>
          </a:p>
          <a:p>
            <a:pPr marL="634984">
              <a:lnSpc>
                <a:spcPct val="100000"/>
              </a:lnSpc>
              <a:spcBef>
                <a:spcPts val="667"/>
              </a:spcBef>
              <a:defRPr sz="1800" b="0">
                <a:solidFill>
                  <a:srgbClr val="000000"/>
                </a:solidFill>
              </a:defRPr>
            </a:pPr>
            <a:r>
              <a:rPr lang="en-US" sz="1800" dirty="0" err="1">
                <a:solidFill>
                  <a:srgbClr val="047D65"/>
                </a:solidFill>
                <a:latin typeface="Source Code Pro" panose="020B0509030403020204" pitchFamily="49" charset="77"/>
              </a:rPr>
              <a:t>access_token</a:t>
            </a:r>
            <a:r>
              <a:rPr lang="en-US" sz="1800" dirty="0">
                <a:solidFill>
                  <a:srgbClr val="666666"/>
                </a:solidFill>
                <a:latin typeface="Source Code Pro" panose="020B0509030403020204" pitchFamily="49" charset="77"/>
              </a:rPr>
              <a:t> = </a:t>
            </a:r>
            <a:r>
              <a:rPr lang="en-US" sz="1800" dirty="0" err="1">
                <a:solidFill>
                  <a:srgbClr val="047D65"/>
                </a:solidFill>
                <a:latin typeface="Source Code Pro" panose="020B0509030403020204" pitchFamily="49" charset="77"/>
              </a:rPr>
              <a:t>client</a:t>
            </a:r>
            <a:r>
              <a:rPr lang="en-US" sz="1800" dirty="0" err="1">
                <a:solidFill>
                  <a:srgbClr val="666666"/>
                </a:solidFill>
                <a:latin typeface="Source Code Pro" panose="020B0509030403020204" pitchFamily="49" charset="77"/>
              </a:rPr>
              <a:t>.</a:t>
            </a:r>
            <a:r>
              <a:rPr lang="en-US" sz="1800" dirty="0" err="1">
                <a:solidFill>
                  <a:srgbClr val="047D65"/>
                </a:solidFill>
                <a:latin typeface="Source Code Pro" panose="020B0509030403020204" pitchFamily="49" charset="77"/>
              </a:rPr>
              <a:t>auth</a:t>
            </a:r>
            <a:r>
              <a:rPr lang="en-US" sz="1800" dirty="0" err="1">
                <a:solidFill>
                  <a:srgbClr val="666666"/>
                </a:solidFill>
                <a:latin typeface="Source Code Pro" panose="020B0509030403020204" pitchFamily="49" charset="77"/>
              </a:rPr>
              <a:t>.</a:t>
            </a:r>
            <a:r>
              <a:rPr lang="en-US" sz="1800" dirty="0" err="1">
                <a:solidFill>
                  <a:srgbClr val="047D65"/>
                </a:solidFill>
                <a:latin typeface="Source Code Pro" panose="020B0509030403020204" pitchFamily="49" charset="77"/>
              </a:rPr>
              <a:t>authenticate_instance</a:t>
            </a:r>
            <a:r>
              <a:rPr lang="en-US" sz="1800" dirty="0">
                <a:solidFill>
                  <a:srgbClr val="666666"/>
                </a:solidFill>
                <a:latin typeface="Source Code Pro" panose="020B0509030403020204" pitchFamily="49" charset="77"/>
              </a:rPr>
              <a:t>() </a:t>
            </a:r>
          </a:p>
          <a:p>
            <a:pPr marL="634984">
              <a:lnSpc>
                <a:spcPct val="100000"/>
              </a:lnSpc>
              <a:spcBef>
                <a:spcPts val="667"/>
              </a:spcBef>
              <a:defRPr sz="1800" b="0">
                <a:solidFill>
                  <a:srgbClr val="000000"/>
                </a:solidFill>
              </a:defRPr>
            </a:pPr>
            <a:r>
              <a:rPr lang="en-US" sz="1800" dirty="0">
                <a:solidFill>
                  <a:srgbClr val="047D65"/>
                </a:solidFill>
                <a:latin typeface="Source Code Pro" panose="020B0509030403020204" pitchFamily="49" charset="77"/>
              </a:rPr>
              <a:t>headers</a:t>
            </a:r>
            <a:r>
              <a:rPr lang="en-US" sz="1800" dirty="0">
                <a:solidFill>
                  <a:srgbClr val="666666"/>
                </a:solidFill>
                <a:latin typeface="Source Code Pro" panose="020B0509030403020204" pitchFamily="49" charset="77"/>
              </a:rPr>
              <a:t> = {</a:t>
            </a:r>
            <a:r>
              <a:rPr lang="en-US" sz="1800" dirty="0">
                <a:solidFill>
                  <a:srgbClr val="B35E14"/>
                </a:solidFill>
                <a:latin typeface="Source Code Pro" panose="020B0509030403020204" pitchFamily="49" charset="77"/>
              </a:rPr>
              <a:t>'Authorization'</a:t>
            </a:r>
            <a:r>
              <a:rPr lang="en-US" sz="1800" dirty="0">
                <a:solidFill>
                  <a:srgbClr val="666666"/>
                </a:solidFill>
                <a:latin typeface="Source Code Pro" panose="020B0509030403020204" pitchFamily="49" charset="77"/>
              </a:rPr>
              <a:t>: </a:t>
            </a:r>
            <a:r>
              <a:rPr lang="en-US" sz="1800" dirty="0">
                <a:solidFill>
                  <a:srgbClr val="B35E14"/>
                </a:solidFill>
                <a:latin typeface="Source Code Pro" panose="020B0509030403020204" pitchFamily="49" charset="77"/>
              </a:rPr>
              <a:t>'Bearer '</a:t>
            </a:r>
            <a:r>
              <a:rPr lang="en-US" sz="1800" dirty="0">
                <a:solidFill>
                  <a:srgbClr val="666666"/>
                </a:solidFill>
                <a:latin typeface="Source Code Pro" panose="020B0509030403020204" pitchFamily="49" charset="77"/>
              </a:rPr>
              <a:t>+</a:t>
            </a:r>
            <a:r>
              <a:rPr lang="en-US" sz="1800" dirty="0" err="1">
                <a:solidFill>
                  <a:srgbClr val="047D65"/>
                </a:solidFill>
                <a:latin typeface="Source Code Pro" panose="020B0509030403020204" pitchFamily="49" charset="77"/>
              </a:rPr>
              <a:t>access_token</a:t>
            </a:r>
            <a:r>
              <a:rPr lang="en-US" sz="1800" dirty="0">
                <a:solidFill>
                  <a:srgbClr val="666666"/>
                </a:solidFill>
                <a:latin typeface="Source Code Pro" panose="020B0509030403020204" pitchFamily="49" charset="77"/>
              </a:rPr>
              <a:t>} </a:t>
            </a:r>
          </a:p>
          <a:p>
            <a:pPr marL="634984">
              <a:lnSpc>
                <a:spcPct val="100000"/>
              </a:lnSpc>
              <a:spcBef>
                <a:spcPts val="667"/>
              </a:spcBef>
              <a:defRPr sz="1800" b="0">
                <a:solidFill>
                  <a:srgbClr val="000000"/>
                </a:solidFill>
              </a:defRPr>
            </a:pPr>
            <a:r>
              <a:rPr lang="en-US" sz="1800" dirty="0" err="1">
                <a:solidFill>
                  <a:srgbClr val="047D65"/>
                </a:solidFill>
                <a:latin typeface="Source Code Pro" panose="020B0509030403020204" pitchFamily="49" charset="77"/>
              </a:rPr>
              <a:t>url</a:t>
            </a:r>
            <a:r>
              <a:rPr lang="en-US" sz="1800" dirty="0">
                <a:solidFill>
                  <a:srgbClr val="666666"/>
                </a:solidFill>
                <a:latin typeface="Source Code Pro" panose="020B0509030403020204" pitchFamily="49" charset="77"/>
              </a:rPr>
              <a:t> = </a:t>
            </a:r>
            <a:r>
              <a:rPr lang="en-US" sz="1800" dirty="0">
                <a:solidFill>
                  <a:srgbClr val="B35E14"/>
                </a:solidFill>
                <a:latin typeface="Source Code Pro" panose="020B0509030403020204" pitchFamily="49" charset="77"/>
              </a:rPr>
              <a:t>'https://</a:t>
            </a:r>
            <a:r>
              <a:rPr lang="en-US" sz="1800" dirty="0" err="1">
                <a:solidFill>
                  <a:srgbClr val="B35E14"/>
                </a:solidFill>
                <a:latin typeface="Source Code Pro" panose="020B0509030403020204" pitchFamily="49" charset="77"/>
              </a:rPr>
              <a:t>api.box.com</a:t>
            </a:r>
            <a:r>
              <a:rPr lang="en-US" sz="1800" dirty="0">
                <a:solidFill>
                  <a:srgbClr val="B35E14"/>
                </a:solidFill>
                <a:latin typeface="Source Code Pro" panose="020B0509030403020204" pitchFamily="49" charset="77"/>
              </a:rPr>
              <a:t>/oauth2/token'</a:t>
            </a:r>
            <a:r>
              <a:rPr lang="en-US" sz="1800" dirty="0">
                <a:solidFill>
                  <a:srgbClr val="666666"/>
                </a:solidFill>
                <a:latin typeface="Source Code Pro" panose="020B0509030403020204" pitchFamily="49" charset="77"/>
              </a:rPr>
              <a:t> </a:t>
            </a:r>
          </a:p>
          <a:p>
            <a:pPr marL="634984">
              <a:lnSpc>
                <a:spcPct val="100000"/>
              </a:lnSpc>
              <a:spcBef>
                <a:spcPts val="667"/>
              </a:spcBef>
              <a:defRPr sz="1800" b="0">
                <a:solidFill>
                  <a:srgbClr val="000000"/>
                </a:solidFill>
              </a:defRPr>
            </a:pPr>
            <a:endParaRPr lang="en-US" sz="1800" dirty="0">
              <a:solidFill>
                <a:srgbClr val="666666"/>
              </a:solidFill>
              <a:latin typeface="Source Code Pro" panose="020B0509030403020204" pitchFamily="49" charset="77"/>
            </a:endParaRPr>
          </a:p>
          <a:p>
            <a:pPr marL="634984">
              <a:lnSpc>
                <a:spcPct val="100000"/>
              </a:lnSpc>
              <a:spcBef>
                <a:spcPts val="667"/>
              </a:spcBef>
              <a:defRPr sz="1800" b="0">
                <a:solidFill>
                  <a:srgbClr val="000000"/>
                </a:solidFill>
              </a:defRPr>
            </a:pPr>
            <a:r>
              <a:rPr lang="en-US" sz="1800" dirty="0">
                <a:solidFill>
                  <a:srgbClr val="586E75"/>
                </a:solidFill>
                <a:latin typeface="Source Code Pro" panose="020B0509030403020204" pitchFamily="49" charset="77"/>
              </a:rPr>
              <a:t># Set https request post data</a:t>
            </a:r>
            <a:r>
              <a:rPr lang="en-US" sz="1800" dirty="0">
                <a:solidFill>
                  <a:srgbClr val="666666"/>
                </a:solidFill>
                <a:latin typeface="Source Code Pro" panose="020B0509030403020204" pitchFamily="49" charset="77"/>
              </a:rPr>
              <a:t> </a:t>
            </a:r>
          </a:p>
          <a:p>
            <a:pPr marL="634984">
              <a:lnSpc>
                <a:spcPct val="100000"/>
              </a:lnSpc>
              <a:spcBef>
                <a:spcPts val="667"/>
              </a:spcBef>
              <a:defRPr sz="1800" b="0">
                <a:solidFill>
                  <a:srgbClr val="000000"/>
                </a:solidFill>
              </a:defRPr>
            </a:pPr>
            <a:r>
              <a:rPr lang="en-US" sz="1800" dirty="0">
                <a:solidFill>
                  <a:srgbClr val="047D65"/>
                </a:solidFill>
                <a:latin typeface="Source Code Pro" panose="020B0509030403020204" pitchFamily="49" charset="77"/>
              </a:rPr>
              <a:t>data</a:t>
            </a:r>
            <a:r>
              <a:rPr lang="en-US" sz="1800" dirty="0">
                <a:solidFill>
                  <a:srgbClr val="666666"/>
                </a:solidFill>
                <a:latin typeface="Source Code Pro" panose="020B0509030403020204" pitchFamily="49" charset="77"/>
              </a:rPr>
              <a:t> = { </a:t>
            </a:r>
            <a:r>
              <a:rPr lang="en-US" sz="1800" dirty="0">
                <a:solidFill>
                  <a:srgbClr val="2AA198"/>
                </a:solidFill>
                <a:latin typeface="Source Code Pro" panose="020B0509030403020204" pitchFamily="49" charset="77"/>
              </a:rPr>
              <a:t>"scope"</a:t>
            </a:r>
            <a:r>
              <a:rPr lang="en-US" sz="1800" dirty="0">
                <a:solidFill>
                  <a:srgbClr val="666666"/>
                </a:solidFill>
                <a:latin typeface="Source Code Pro" panose="020B0509030403020204" pitchFamily="49" charset="77"/>
              </a:rPr>
              <a:t>: </a:t>
            </a:r>
            <a:r>
              <a:rPr lang="en-US" sz="1800" dirty="0">
                <a:solidFill>
                  <a:srgbClr val="047D65"/>
                </a:solidFill>
                <a:latin typeface="Source Code Pro" panose="020B0509030403020204" pitchFamily="49" charset="77"/>
              </a:rPr>
              <a:t>scopes</a:t>
            </a:r>
            <a:r>
              <a:rPr lang="en-US" sz="1800" dirty="0">
                <a:solidFill>
                  <a:srgbClr val="666666"/>
                </a:solidFill>
                <a:latin typeface="Source Code Pro" panose="020B0509030403020204" pitchFamily="49" charset="77"/>
              </a:rPr>
              <a:t>, </a:t>
            </a:r>
            <a:r>
              <a:rPr lang="en-US" sz="1800" dirty="0">
                <a:solidFill>
                  <a:srgbClr val="2AA198"/>
                </a:solidFill>
                <a:latin typeface="Source Code Pro" panose="020B0509030403020204" pitchFamily="49" charset="77"/>
              </a:rPr>
              <a:t>"resource"</a:t>
            </a:r>
            <a:r>
              <a:rPr lang="en-US" sz="1800" dirty="0">
                <a:solidFill>
                  <a:srgbClr val="666666"/>
                </a:solidFill>
                <a:latin typeface="Source Code Pro" panose="020B0509030403020204" pitchFamily="49" charset="77"/>
              </a:rPr>
              <a:t>: </a:t>
            </a:r>
            <a:r>
              <a:rPr lang="en-US" sz="1800" dirty="0">
                <a:solidFill>
                  <a:srgbClr val="047D65"/>
                </a:solidFill>
                <a:latin typeface="Source Code Pro" panose="020B0509030403020204" pitchFamily="49" charset="77"/>
              </a:rPr>
              <a:t>resource</a:t>
            </a:r>
            <a:r>
              <a:rPr lang="en-US" sz="1800" dirty="0">
                <a:solidFill>
                  <a:srgbClr val="666666"/>
                </a:solidFill>
                <a:latin typeface="Source Code Pro" panose="020B0509030403020204" pitchFamily="49" charset="77"/>
              </a:rPr>
              <a:t>, </a:t>
            </a:r>
            <a:r>
              <a:rPr lang="en-US" sz="1800" dirty="0">
                <a:solidFill>
                  <a:srgbClr val="2AA198"/>
                </a:solidFill>
                <a:latin typeface="Source Code Pro" panose="020B0509030403020204" pitchFamily="49" charset="77"/>
              </a:rPr>
              <a:t>"</a:t>
            </a:r>
            <a:r>
              <a:rPr lang="en-US" sz="1800" dirty="0" err="1">
                <a:solidFill>
                  <a:srgbClr val="2AA198"/>
                </a:solidFill>
                <a:latin typeface="Source Code Pro" panose="020B0509030403020204" pitchFamily="49" charset="77"/>
              </a:rPr>
              <a:t>grant_type</a:t>
            </a:r>
            <a:r>
              <a:rPr lang="en-US" sz="1800" dirty="0">
                <a:solidFill>
                  <a:srgbClr val="2AA198"/>
                </a:solidFill>
                <a:latin typeface="Source Code Pro" panose="020B0509030403020204" pitchFamily="49" charset="77"/>
              </a:rPr>
              <a:t>"</a:t>
            </a:r>
            <a:r>
              <a:rPr lang="en-US" sz="1800" dirty="0">
                <a:solidFill>
                  <a:srgbClr val="666666"/>
                </a:solidFill>
                <a:latin typeface="Source Code Pro" panose="020B0509030403020204" pitchFamily="49" charset="77"/>
              </a:rPr>
              <a:t>: </a:t>
            </a:r>
            <a:r>
              <a:rPr lang="en-US" sz="1800" dirty="0">
                <a:solidFill>
                  <a:srgbClr val="2AA198"/>
                </a:solidFill>
                <a:latin typeface="Source Code Pro" panose="020B0509030403020204" pitchFamily="49" charset="77"/>
              </a:rPr>
              <a:t>"</a:t>
            </a:r>
            <a:r>
              <a:rPr lang="en-US" sz="1800" dirty="0" err="1">
                <a:solidFill>
                  <a:srgbClr val="2AA198"/>
                </a:solidFill>
                <a:latin typeface="Source Code Pro" panose="020B0509030403020204" pitchFamily="49" charset="77"/>
              </a:rPr>
              <a:t>urn:ietf:params:oauth:grant-type:token-exchange</a:t>
            </a:r>
            <a:r>
              <a:rPr lang="en-US" sz="1800" dirty="0">
                <a:solidFill>
                  <a:srgbClr val="2AA198"/>
                </a:solidFill>
                <a:latin typeface="Source Code Pro" panose="020B0509030403020204" pitchFamily="49" charset="77"/>
              </a:rPr>
              <a:t>"</a:t>
            </a:r>
            <a:r>
              <a:rPr lang="en-US" sz="1800" dirty="0">
                <a:solidFill>
                  <a:srgbClr val="666666"/>
                </a:solidFill>
                <a:latin typeface="Source Code Pro" panose="020B0509030403020204" pitchFamily="49" charset="77"/>
              </a:rPr>
              <a:t>, </a:t>
            </a:r>
            <a:r>
              <a:rPr lang="en-US" sz="1800" dirty="0">
                <a:solidFill>
                  <a:srgbClr val="2AA198"/>
                </a:solidFill>
                <a:latin typeface="Source Code Pro" panose="020B0509030403020204" pitchFamily="49" charset="77"/>
              </a:rPr>
              <a:t>"</a:t>
            </a:r>
            <a:r>
              <a:rPr lang="en-US" sz="1800" dirty="0" err="1">
                <a:solidFill>
                  <a:srgbClr val="2AA198"/>
                </a:solidFill>
                <a:latin typeface="Source Code Pro" panose="020B0509030403020204" pitchFamily="49" charset="77"/>
              </a:rPr>
              <a:t>subject_token</a:t>
            </a:r>
            <a:r>
              <a:rPr lang="en-US" sz="1800" dirty="0">
                <a:solidFill>
                  <a:srgbClr val="2AA198"/>
                </a:solidFill>
                <a:latin typeface="Source Code Pro" panose="020B0509030403020204" pitchFamily="49" charset="77"/>
              </a:rPr>
              <a:t>"</a:t>
            </a:r>
            <a:r>
              <a:rPr lang="en-US" sz="1800" dirty="0">
                <a:solidFill>
                  <a:srgbClr val="666666"/>
                </a:solidFill>
                <a:latin typeface="Source Code Pro" panose="020B0509030403020204" pitchFamily="49" charset="77"/>
              </a:rPr>
              <a:t>: </a:t>
            </a:r>
            <a:r>
              <a:rPr lang="en-US" sz="1800" dirty="0" err="1">
                <a:solidFill>
                  <a:srgbClr val="047D65"/>
                </a:solidFill>
                <a:latin typeface="Source Code Pro" panose="020B0509030403020204" pitchFamily="49" charset="77"/>
              </a:rPr>
              <a:t>access_token</a:t>
            </a:r>
            <a:r>
              <a:rPr lang="en-US" sz="1800" dirty="0">
                <a:solidFill>
                  <a:srgbClr val="666666"/>
                </a:solidFill>
                <a:latin typeface="Source Code Pro" panose="020B0509030403020204" pitchFamily="49" charset="77"/>
              </a:rPr>
              <a:t>, </a:t>
            </a:r>
            <a:r>
              <a:rPr lang="en-US" sz="1800" dirty="0">
                <a:solidFill>
                  <a:srgbClr val="2AA198"/>
                </a:solidFill>
                <a:latin typeface="Source Code Pro" panose="020B0509030403020204" pitchFamily="49" charset="77"/>
              </a:rPr>
              <a:t>"</a:t>
            </a:r>
            <a:r>
              <a:rPr lang="en-US" sz="1800" dirty="0" err="1">
                <a:solidFill>
                  <a:srgbClr val="2AA198"/>
                </a:solidFill>
                <a:latin typeface="Source Code Pro" panose="020B0509030403020204" pitchFamily="49" charset="77"/>
              </a:rPr>
              <a:t>subject_token_type</a:t>
            </a:r>
            <a:r>
              <a:rPr lang="en-US" sz="1800" dirty="0">
                <a:solidFill>
                  <a:srgbClr val="2AA198"/>
                </a:solidFill>
                <a:latin typeface="Source Code Pro" panose="020B0509030403020204" pitchFamily="49" charset="77"/>
              </a:rPr>
              <a:t>"</a:t>
            </a:r>
            <a:r>
              <a:rPr lang="en-US" sz="1800" dirty="0">
                <a:solidFill>
                  <a:srgbClr val="666666"/>
                </a:solidFill>
                <a:latin typeface="Source Code Pro" panose="020B0509030403020204" pitchFamily="49" charset="77"/>
              </a:rPr>
              <a:t>: </a:t>
            </a:r>
            <a:r>
              <a:rPr lang="en-US" sz="1800" dirty="0">
                <a:solidFill>
                  <a:srgbClr val="2AA198"/>
                </a:solidFill>
                <a:latin typeface="Source Code Pro" panose="020B0509030403020204" pitchFamily="49" charset="77"/>
              </a:rPr>
              <a:t>"</a:t>
            </a:r>
            <a:r>
              <a:rPr lang="en-US" sz="1800" dirty="0" err="1">
                <a:solidFill>
                  <a:srgbClr val="2AA198"/>
                </a:solidFill>
                <a:latin typeface="Source Code Pro" panose="020B0509030403020204" pitchFamily="49" charset="77"/>
              </a:rPr>
              <a:t>urn:ietf:params:oauth:token-type:access_token</a:t>
            </a:r>
            <a:r>
              <a:rPr lang="en-US" sz="1800" dirty="0">
                <a:solidFill>
                  <a:srgbClr val="2AA198"/>
                </a:solidFill>
                <a:latin typeface="Source Code Pro" panose="020B0509030403020204" pitchFamily="49" charset="77"/>
              </a:rPr>
              <a:t>"</a:t>
            </a:r>
            <a:r>
              <a:rPr lang="en-US" sz="1800" dirty="0">
                <a:solidFill>
                  <a:srgbClr val="666666"/>
                </a:solidFill>
                <a:latin typeface="Source Code Pro" panose="020B0509030403020204" pitchFamily="49" charset="77"/>
              </a:rPr>
              <a:t> } </a:t>
            </a:r>
          </a:p>
          <a:p>
            <a:pPr marL="634984">
              <a:lnSpc>
                <a:spcPct val="100000"/>
              </a:lnSpc>
              <a:spcBef>
                <a:spcPts val="667"/>
              </a:spcBef>
              <a:defRPr sz="1800" b="0">
                <a:solidFill>
                  <a:srgbClr val="000000"/>
                </a:solidFill>
              </a:defRPr>
            </a:pPr>
            <a:endParaRPr lang="en-US" sz="1800" dirty="0">
              <a:solidFill>
                <a:srgbClr val="666666"/>
              </a:solidFill>
              <a:latin typeface="Source Code Pro" panose="020B0509030403020204" pitchFamily="49" charset="77"/>
            </a:endParaRPr>
          </a:p>
          <a:p>
            <a:pPr marL="634984">
              <a:lnSpc>
                <a:spcPct val="100000"/>
              </a:lnSpc>
              <a:spcBef>
                <a:spcPts val="667"/>
              </a:spcBef>
              <a:defRPr sz="1800" b="0">
                <a:solidFill>
                  <a:srgbClr val="000000"/>
                </a:solidFill>
              </a:defRPr>
            </a:pPr>
            <a:r>
              <a:rPr lang="en-US" sz="1800" dirty="0">
                <a:solidFill>
                  <a:srgbClr val="586E75"/>
                </a:solidFill>
                <a:latin typeface="Source Code Pro" panose="020B0509030403020204" pitchFamily="49" charset="77"/>
              </a:rPr>
              <a:t># Make request to perform token exchange</a:t>
            </a:r>
            <a:r>
              <a:rPr lang="en-US" sz="1800" dirty="0">
                <a:solidFill>
                  <a:srgbClr val="666666"/>
                </a:solidFill>
                <a:latin typeface="Source Code Pro" panose="020B0509030403020204" pitchFamily="49" charset="77"/>
              </a:rPr>
              <a:t> </a:t>
            </a:r>
          </a:p>
          <a:p>
            <a:pPr marL="634984">
              <a:lnSpc>
                <a:spcPct val="100000"/>
              </a:lnSpc>
              <a:spcBef>
                <a:spcPts val="667"/>
              </a:spcBef>
              <a:defRPr sz="1800" b="0">
                <a:solidFill>
                  <a:srgbClr val="000000"/>
                </a:solidFill>
              </a:defRPr>
            </a:pPr>
            <a:r>
              <a:rPr lang="en-US" sz="1800" dirty="0">
                <a:solidFill>
                  <a:srgbClr val="047D65"/>
                </a:solidFill>
                <a:latin typeface="Source Code Pro" panose="020B0509030403020204" pitchFamily="49" charset="77"/>
              </a:rPr>
              <a:t>response</a:t>
            </a:r>
            <a:r>
              <a:rPr lang="en-US" sz="1800" dirty="0">
                <a:solidFill>
                  <a:srgbClr val="666666"/>
                </a:solidFill>
                <a:latin typeface="Source Code Pro" panose="020B0509030403020204" pitchFamily="49" charset="77"/>
              </a:rPr>
              <a:t> = </a:t>
            </a:r>
            <a:r>
              <a:rPr lang="en-US" sz="1800" dirty="0" err="1">
                <a:solidFill>
                  <a:srgbClr val="047D65"/>
                </a:solidFill>
                <a:latin typeface="Source Code Pro" panose="020B0509030403020204" pitchFamily="49" charset="77"/>
              </a:rPr>
              <a:t>requests</a:t>
            </a:r>
            <a:r>
              <a:rPr lang="en-US" sz="1800" dirty="0" err="1">
                <a:solidFill>
                  <a:srgbClr val="666666"/>
                </a:solidFill>
                <a:latin typeface="Source Code Pro" panose="020B0509030403020204" pitchFamily="49" charset="77"/>
              </a:rPr>
              <a:t>.</a:t>
            </a:r>
            <a:r>
              <a:rPr lang="en-US" sz="1800" dirty="0" err="1">
                <a:solidFill>
                  <a:srgbClr val="047D65"/>
                </a:solidFill>
                <a:latin typeface="Source Code Pro" panose="020B0509030403020204" pitchFamily="49" charset="77"/>
              </a:rPr>
              <a:t>post</a:t>
            </a:r>
            <a:r>
              <a:rPr lang="en-US" sz="1800" dirty="0">
                <a:solidFill>
                  <a:srgbClr val="666666"/>
                </a:solidFill>
                <a:latin typeface="Source Code Pro" panose="020B0509030403020204" pitchFamily="49" charset="77"/>
              </a:rPr>
              <a:t>(</a:t>
            </a:r>
            <a:r>
              <a:rPr lang="en-US" sz="1800" dirty="0" err="1">
                <a:solidFill>
                  <a:srgbClr val="047D65"/>
                </a:solidFill>
                <a:latin typeface="Source Code Pro" panose="020B0509030403020204" pitchFamily="49" charset="77"/>
              </a:rPr>
              <a:t>url</a:t>
            </a:r>
            <a:r>
              <a:rPr lang="en-US" sz="1800" dirty="0">
                <a:solidFill>
                  <a:srgbClr val="666666"/>
                </a:solidFill>
                <a:latin typeface="Source Code Pro" panose="020B0509030403020204" pitchFamily="49" charset="77"/>
              </a:rPr>
              <a:t>, </a:t>
            </a:r>
            <a:r>
              <a:rPr lang="en-US" sz="1800" dirty="0">
                <a:solidFill>
                  <a:srgbClr val="047D65"/>
                </a:solidFill>
                <a:latin typeface="Source Code Pro" panose="020B0509030403020204" pitchFamily="49" charset="77"/>
              </a:rPr>
              <a:t>data</a:t>
            </a:r>
            <a:r>
              <a:rPr lang="en-US" sz="1800" dirty="0">
                <a:solidFill>
                  <a:srgbClr val="666666"/>
                </a:solidFill>
                <a:latin typeface="Source Code Pro" panose="020B0509030403020204" pitchFamily="49" charset="77"/>
              </a:rPr>
              <a:t>=</a:t>
            </a:r>
            <a:r>
              <a:rPr lang="en-US" sz="1800" dirty="0">
                <a:solidFill>
                  <a:srgbClr val="047D65"/>
                </a:solidFill>
                <a:latin typeface="Source Code Pro" panose="020B0509030403020204" pitchFamily="49" charset="77"/>
              </a:rPr>
              <a:t>data</a:t>
            </a:r>
            <a:r>
              <a:rPr lang="en-US" sz="1800" dirty="0">
                <a:solidFill>
                  <a:srgbClr val="666666"/>
                </a:solidFill>
                <a:latin typeface="Source Code Pro" panose="020B0509030403020204" pitchFamily="49" charset="77"/>
              </a:rPr>
              <a:t>, </a:t>
            </a:r>
            <a:r>
              <a:rPr lang="en-US" sz="1800" dirty="0">
                <a:solidFill>
                  <a:srgbClr val="047D65"/>
                </a:solidFill>
                <a:latin typeface="Source Code Pro" panose="020B0509030403020204" pitchFamily="49" charset="77"/>
              </a:rPr>
              <a:t>headers</a:t>
            </a:r>
            <a:r>
              <a:rPr lang="en-US" sz="1800" dirty="0">
                <a:solidFill>
                  <a:srgbClr val="666666"/>
                </a:solidFill>
                <a:latin typeface="Source Code Pro" panose="020B0509030403020204" pitchFamily="49" charset="77"/>
              </a:rPr>
              <a:t>=</a:t>
            </a:r>
            <a:r>
              <a:rPr lang="en-US" sz="1800" dirty="0">
                <a:solidFill>
                  <a:srgbClr val="047D65"/>
                </a:solidFill>
                <a:latin typeface="Source Code Pro" panose="020B0509030403020204" pitchFamily="49" charset="77"/>
              </a:rPr>
              <a:t>headers</a:t>
            </a:r>
            <a:r>
              <a:rPr lang="en-US" sz="1800" dirty="0">
                <a:solidFill>
                  <a:srgbClr val="666666"/>
                </a:solidFill>
                <a:latin typeface="Source Code Pro" panose="020B0509030403020204" pitchFamily="49" charset="77"/>
              </a:rPr>
              <a:t>) </a:t>
            </a:r>
            <a:r>
              <a:rPr lang="en-US" sz="1800" dirty="0" err="1">
                <a:solidFill>
                  <a:srgbClr val="047D65"/>
                </a:solidFill>
                <a:latin typeface="Source Code Pro" panose="020B0509030403020204" pitchFamily="49" charset="77"/>
              </a:rPr>
              <a:t>json</a:t>
            </a:r>
            <a:r>
              <a:rPr lang="en-US" sz="1800" dirty="0">
                <a:solidFill>
                  <a:srgbClr val="666666"/>
                </a:solidFill>
                <a:latin typeface="Source Code Pro" panose="020B0509030403020204" pitchFamily="49" charset="77"/>
              </a:rPr>
              <a:t> = </a:t>
            </a:r>
            <a:r>
              <a:rPr lang="en-US" sz="1800" dirty="0" err="1">
                <a:solidFill>
                  <a:srgbClr val="047D65"/>
                </a:solidFill>
                <a:latin typeface="Source Code Pro" panose="020B0509030403020204" pitchFamily="49" charset="77"/>
              </a:rPr>
              <a:t>response</a:t>
            </a:r>
            <a:r>
              <a:rPr lang="en-US" sz="1800" dirty="0" err="1">
                <a:solidFill>
                  <a:srgbClr val="666666"/>
                </a:solidFill>
                <a:latin typeface="Source Code Pro" panose="020B0509030403020204" pitchFamily="49" charset="77"/>
              </a:rPr>
              <a:t>.</a:t>
            </a:r>
            <a:r>
              <a:rPr lang="en-US" sz="1800" dirty="0" err="1">
                <a:solidFill>
                  <a:srgbClr val="047D65"/>
                </a:solidFill>
                <a:latin typeface="Source Code Pro" panose="020B0509030403020204" pitchFamily="49" charset="77"/>
              </a:rPr>
              <a:t>json</a:t>
            </a:r>
            <a:r>
              <a:rPr lang="en-US" sz="1800" dirty="0">
                <a:solidFill>
                  <a:srgbClr val="666666"/>
                </a:solidFill>
                <a:latin typeface="Source Code Pro" panose="020B0509030403020204" pitchFamily="49" charset="77"/>
              </a:rPr>
              <a:t>()</a:t>
            </a:r>
            <a:endParaRPr sz="1800" dirty="0">
              <a:solidFill>
                <a:srgbClr val="171F25"/>
              </a:solidFill>
              <a:latin typeface="Menlo"/>
              <a:ea typeface="Menlo"/>
              <a:cs typeface="Menlo"/>
              <a:sym typeface="Menlo"/>
            </a:endParaRPr>
          </a:p>
        </p:txBody>
      </p:sp>
      <p:sp>
        <p:nvSpPr>
          <p:cNvPr id="5" name="Shape 45"/>
          <p:cNvSpPr/>
          <p:nvPr/>
        </p:nvSpPr>
        <p:spPr>
          <a:xfrm>
            <a:off x="6289964" y="304431"/>
            <a:ext cx="5448983" cy="460812"/>
          </a:xfrm>
          <a:prstGeom prst="rect">
            <a:avLst/>
          </a:prstGeom>
          <a:solidFill>
            <a:srgbClr val="0061D5"/>
          </a:solidFill>
          <a:ln w="12700">
            <a:miter lim="400000"/>
          </a:ln>
          <a:extLst>
            <a:ext uri="{C572A759-6A51-4108-AA02-DFA0A04FC94B}">
              <ma14:wrappingTextBoxFlag xmlns="" xmlns:ma14="http://schemas.microsoft.com/office/mac/drawingml/2011/main" val="1"/>
            </a:ext>
          </a:extLst>
        </p:spPr>
        <p:txBody>
          <a:bodyPr wrap="none" lIns="44648" tIns="44648" rIns="44648" bIns="44648">
            <a:normAutofit/>
          </a:bodyPr>
          <a:lstStyle>
            <a:lvl1pPr algn="r">
              <a:defRPr sz="3200" b="0">
                <a:solidFill>
                  <a:srgbClr val="FFFFFF"/>
                </a:solidFill>
              </a:defRPr>
            </a:lvl1pPr>
          </a:lstStyle>
          <a:p>
            <a:pPr>
              <a:lnSpc>
                <a:spcPct val="150000"/>
              </a:lnSpc>
              <a:spcBef>
                <a:spcPts val="2517"/>
              </a:spcBef>
              <a:defRPr sz="1800">
                <a:solidFill>
                  <a:srgbClr val="000000"/>
                </a:solidFill>
              </a:defRPr>
            </a:pPr>
            <a:r>
              <a:rPr lang="en-US" sz="1600" dirty="0">
                <a:solidFill>
                  <a:schemeClr val="bg1"/>
                </a:solidFill>
                <a:latin typeface="+mn-lt"/>
                <a:cs typeface="Lato" charset="0"/>
              </a:rPr>
              <a:t>Extracting an Access Token and Making a Manual Call (Python) </a:t>
            </a:r>
            <a:endParaRPr sz="1600" dirty="0">
              <a:solidFill>
                <a:schemeClr val="bg1"/>
              </a:solidFill>
              <a:latin typeface="+mn-lt"/>
              <a:cs typeface="Menlo Regular"/>
            </a:endParaRPr>
          </a:p>
        </p:txBody>
      </p:sp>
    </p:spTree>
    <p:extLst>
      <p:ext uri="{BB962C8B-B14F-4D97-AF65-F5344CB8AC3E}">
        <p14:creationId xmlns:p14="http://schemas.microsoft.com/office/powerpoint/2010/main" val="12582794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Box UI Tools</a:t>
            </a:r>
          </a:p>
        </p:txBody>
      </p:sp>
    </p:spTree>
    <p:extLst>
      <p:ext uri="{BB962C8B-B14F-4D97-AF65-F5344CB8AC3E}">
        <p14:creationId xmlns:p14="http://schemas.microsoft.com/office/powerpoint/2010/main" val="424821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897440"/>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Box UI Elements</a:t>
            </a:r>
          </a:p>
        </p:txBody>
      </p:sp>
      <p:sp>
        <p:nvSpPr>
          <p:cNvPr id="8" name="Rectangle 7">
            <a:extLst>
              <a:ext uri="{FF2B5EF4-FFF2-40B4-BE49-F238E27FC236}">
                <a16:creationId xmlns:a16="http://schemas.microsoft.com/office/drawing/2014/main" id="{5CBA1CD8-BCB0-684D-9555-8567B354DB46}"/>
              </a:ext>
            </a:extLst>
          </p:cNvPr>
          <p:cNvSpPr/>
          <p:nvPr/>
        </p:nvSpPr>
        <p:spPr>
          <a:xfrm>
            <a:off x="609600" y="2115374"/>
            <a:ext cx="5054600" cy="4708981"/>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UI components build with React (JavaScript library).</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Authentication and token agnostic: Works with JWT and OAuth flows.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 type agnostic: Works with app, managed, and external user types.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pic>
        <p:nvPicPr>
          <p:cNvPr id="6" name="Picture 5">
            <a:extLst>
              <a:ext uri="{FF2B5EF4-FFF2-40B4-BE49-F238E27FC236}">
                <a16:creationId xmlns:a16="http://schemas.microsoft.com/office/drawing/2014/main" id="{2402F9C3-1A04-5C41-B16F-5728E4A5B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931" y="1046764"/>
            <a:ext cx="5296969" cy="3635695"/>
          </a:xfrm>
          <a:prstGeom prst="rect">
            <a:avLst/>
          </a:prstGeom>
        </p:spPr>
      </p:pic>
    </p:spTree>
    <p:extLst>
      <p:ext uri="{BB962C8B-B14F-4D97-AF65-F5344CB8AC3E}">
        <p14:creationId xmlns:p14="http://schemas.microsoft.com/office/powerpoint/2010/main" val="4267532305"/>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9579453-C271-A646-AA93-E49885F92F94}"/>
              </a:ext>
            </a:extLst>
          </p:cNvPr>
          <p:cNvSpPr>
            <a:spLocks noGrp="1"/>
          </p:cNvSpPr>
          <p:nvPr>
            <p:ph type="body" sz="quarter" idx="23"/>
          </p:nvPr>
        </p:nvSpPr>
        <p:spPr>
          <a:xfrm>
            <a:off x="3447384" y="1815599"/>
            <a:ext cx="2149072" cy="785385"/>
          </a:xfrm>
        </p:spPr>
        <p:txBody>
          <a:bodyPr/>
          <a:lstStyle/>
          <a:p>
            <a:r>
              <a:rPr lang="en-US" dirty="0"/>
              <a:t>Content Explorer</a:t>
            </a:r>
          </a:p>
        </p:txBody>
      </p:sp>
      <p:sp>
        <p:nvSpPr>
          <p:cNvPr id="5" name="Text Placeholder 4">
            <a:extLst>
              <a:ext uri="{FF2B5EF4-FFF2-40B4-BE49-F238E27FC236}">
                <a16:creationId xmlns:a16="http://schemas.microsoft.com/office/drawing/2014/main" id="{34C451A6-7152-7346-87F7-5385CC24D09F}"/>
              </a:ext>
            </a:extLst>
          </p:cNvPr>
          <p:cNvSpPr>
            <a:spLocks noGrp="1"/>
          </p:cNvSpPr>
          <p:nvPr>
            <p:ph type="body" sz="quarter" idx="34"/>
          </p:nvPr>
        </p:nvSpPr>
        <p:spPr>
          <a:xfrm>
            <a:off x="3448051" y="2385484"/>
            <a:ext cx="2647949" cy="879227"/>
          </a:xfrm>
        </p:spPr>
        <p:txBody>
          <a:bodyPr/>
          <a:lstStyle/>
          <a:p>
            <a:r>
              <a:rPr lang="en-US" dirty="0"/>
              <a:t>Navigate Box files and folders within your app.</a:t>
            </a:r>
          </a:p>
        </p:txBody>
      </p:sp>
      <p:sp>
        <p:nvSpPr>
          <p:cNvPr id="6" name="Text Placeholder 5">
            <a:extLst>
              <a:ext uri="{FF2B5EF4-FFF2-40B4-BE49-F238E27FC236}">
                <a16:creationId xmlns:a16="http://schemas.microsoft.com/office/drawing/2014/main" id="{EC786324-ABC0-6542-B5A9-D0C7E6B778D9}"/>
              </a:ext>
            </a:extLst>
          </p:cNvPr>
          <p:cNvSpPr>
            <a:spLocks noGrp="1"/>
          </p:cNvSpPr>
          <p:nvPr>
            <p:ph type="body" sz="quarter" idx="35"/>
          </p:nvPr>
        </p:nvSpPr>
        <p:spPr>
          <a:xfrm>
            <a:off x="8497120" y="1815599"/>
            <a:ext cx="2149072" cy="798708"/>
          </a:xfrm>
        </p:spPr>
        <p:txBody>
          <a:bodyPr/>
          <a:lstStyle/>
          <a:p>
            <a:r>
              <a:rPr lang="en-US" dirty="0"/>
              <a:t>Content Picker</a:t>
            </a:r>
          </a:p>
        </p:txBody>
      </p:sp>
      <p:sp>
        <p:nvSpPr>
          <p:cNvPr id="7" name="Text Placeholder 6">
            <a:extLst>
              <a:ext uri="{FF2B5EF4-FFF2-40B4-BE49-F238E27FC236}">
                <a16:creationId xmlns:a16="http://schemas.microsoft.com/office/drawing/2014/main" id="{990252FF-2574-9043-81B9-1E981A273D81}"/>
              </a:ext>
            </a:extLst>
          </p:cNvPr>
          <p:cNvSpPr>
            <a:spLocks noGrp="1"/>
          </p:cNvSpPr>
          <p:nvPr>
            <p:ph type="body" sz="quarter" idx="36"/>
          </p:nvPr>
        </p:nvSpPr>
        <p:spPr>
          <a:xfrm>
            <a:off x="8497787" y="2385484"/>
            <a:ext cx="2647949" cy="879227"/>
          </a:xfrm>
        </p:spPr>
        <p:txBody>
          <a:bodyPr/>
          <a:lstStyle/>
          <a:p>
            <a:r>
              <a:rPr lang="en-US" dirty="0"/>
              <a:t>Select Box files and folders within your app</a:t>
            </a:r>
          </a:p>
        </p:txBody>
      </p:sp>
      <p:sp>
        <p:nvSpPr>
          <p:cNvPr id="9" name="Text Placeholder 8">
            <a:extLst>
              <a:ext uri="{FF2B5EF4-FFF2-40B4-BE49-F238E27FC236}">
                <a16:creationId xmlns:a16="http://schemas.microsoft.com/office/drawing/2014/main" id="{AD838443-416B-444E-8222-A2542CAD9264}"/>
              </a:ext>
            </a:extLst>
          </p:cNvPr>
          <p:cNvSpPr>
            <a:spLocks noGrp="1"/>
          </p:cNvSpPr>
          <p:nvPr>
            <p:ph type="body" sz="quarter" idx="38"/>
          </p:nvPr>
        </p:nvSpPr>
        <p:spPr>
          <a:xfrm>
            <a:off x="3447384" y="4331821"/>
            <a:ext cx="2149072" cy="785385"/>
          </a:xfrm>
        </p:spPr>
        <p:txBody>
          <a:bodyPr/>
          <a:lstStyle/>
          <a:p>
            <a:r>
              <a:rPr lang="en-US" dirty="0"/>
              <a:t>Content Preview</a:t>
            </a:r>
          </a:p>
        </p:txBody>
      </p:sp>
      <p:sp>
        <p:nvSpPr>
          <p:cNvPr id="11" name="Text Placeholder 10">
            <a:extLst>
              <a:ext uri="{FF2B5EF4-FFF2-40B4-BE49-F238E27FC236}">
                <a16:creationId xmlns:a16="http://schemas.microsoft.com/office/drawing/2014/main" id="{63E4D601-C098-BD40-954C-4F41D6975E5B}"/>
              </a:ext>
            </a:extLst>
          </p:cNvPr>
          <p:cNvSpPr>
            <a:spLocks noGrp="1"/>
          </p:cNvSpPr>
          <p:nvPr>
            <p:ph type="body" sz="quarter" idx="40"/>
          </p:nvPr>
        </p:nvSpPr>
        <p:spPr>
          <a:xfrm>
            <a:off x="3448051" y="4901705"/>
            <a:ext cx="2647949" cy="879227"/>
          </a:xfrm>
        </p:spPr>
        <p:txBody>
          <a:bodyPr/>
          <a:lstStyle/>
          <a:p>
            <a:r>
              <a:rPr lang="en-US" dirty="0"/>
              <a:t>View docs, images, videos, 3D files, and more within your app</a:t>
            </a:r>
          </a:p>
        </p:txBody>
      </p:sp>
      <p:sp>
        <p:nvSpPr>
          <p:cNvPr id="12" name="Text Placeholder 11">
            <a:extLst>
              <a:ext uri="{FF2B5EF4-FFF2-40B4-BE49-F238E27FC236}">
                <a16:creationId xmlns:a16="http://schemas.microsoft.com/office/drawing/2014/main" id="{C0A1A190-7EA1-0942-918C-93FB5A581F9D}"/>
              </a:ext>
            </a:extLst>
          </p:cNvPr>
          <p:cNvSpPr>
            <a:spLocks noGrp="1"/>
          </p:cNvSpPr>
          <p:nvPr>
            <p:ph type="body" sz="quarter" idx="41"/>
          </p:nvPr>
        </p:nvSpPr>
        <p:spPr>
          <a:xfrm>
            <a:off x="8497120" y="4331821"/>
            <a:ext cx="2149072" cy="798708"/>
          </a:xfrm>
        </p:spPr>
        <p:txBody>
          <a:bodyPr/>
          <a:lstStyle/>
          <a:p>
            <a:r>
              <a:rPr lang="en-US" dirty="0"/>
              <a:t>Content Uploader</a:t>
            </a:r>
          </a:p>
        </p:txBody>
      </p:sp>
      <p:sp>
        <p:nvSpPr>
          <p:cNvPr id="13" name="Text Placeholder 12">
            <a:extLst>
              <a:ext uri="{FF2B5EF4-FFF2-40B4-BE49-F238E27FC236}">
                <a16:creationId xmlns:a16="http://schemas.microsoft.com/office/drawing/2014/main" id="{AE060B11-A656-F043-B7B9-86CDB5655FF5}"/>
              </a:ext>
            </a:extLst>
          </p:cNvPr>
          <p:cNvSpPr>
            <a:spLocks noGrp="1"/>
          </p:cNvSpPr>
          <p:nvPr>
            <p:ph type="body" sz="quarter" idx="42"/>
          </p:nvPr>
        </p:nvSpPr>
        <p:spPr>
          <a:xfrm>
            <a:off x="8497787" y="4901705"/>
            <a:ext cx="2647949" cy="879227"/>
          </a:xfrm>
        </p:spPr>
        <p:txBody>
          <a:bodyPr/>
          <a:lstStyle/>
          <a:p>
            <a:r>
              <a:rPr lang="en-US" dirty="0"/>
              <a:t>Drag and drop files from a device into your app / Box.</a:t>
            </a:r>
          </a:p>
        </p:txBody>
      </p:sp>
      <p:pic>
        <p:nvPicPr>
          <p:cNvPr id="27" name="Graphic 26">
            <a:extLst>
              <a:ext uri="{FF2B5EF4-FFF2-40B4-BE49-F238E27FC236}">
                <a16:creationId xmlns:a16="http://schemas.microsoft.com/office/drawing/2014/main" id="{528A53A6-F055-5040-A3CC-FBE918B520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5621" y="4064626"/>
            <a:ext cx="1741211" cy="1741211"/>
          </a:xfrm>
          <a:prstGeom prst="rect">
            <a:avLst/>
          </a:prstGeom>
        </p:spPr>
      </p:pic>
      <p:pic>
        <p:nvPicPr>
          <p:cNvPr id="29" name="Graphic 28">
            <a:extLst>
              <a:ext uri="{FF2B5EF4-FFF2-40B4-BE49-F238E27FC236}">
                <a16:creationId xmlns:a16="http://schemas.microsoft.com/office/drawing/2014/main" id="{CDCBF8A2-FD17-7143-A1DF-D546B7455A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18" y="4064626"/>
            <a:ext cx="1741211" cy="1741211"/>
          </a:xfrm>
          <a:prstGeom prst="rect">
            <a:avLst/>
          </a:prstGeom>
        </p:spPr>
      </p:pic>
      <p:pic>
        <p:nvPicPr>
          <p:cNvPr id="31" name="Graphic 30">
            <a:extLst>
              <a:ext uri="{FF2B5EF4-FFF2-40B4-BE49-F238E27FC236}">
                <a16:creationId xmlns:a16="http://schemas.microsoft.com/office/drawing/2014/main" id="{10025BE4-BF70-C14C-8347-DB04897510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25621" y="1612400"/>
            <a:ext cx="1741211" cy="1741211"/>
          </a:xfrm>
          <a:prstGeom prst="rect">
            <a:avLst/>
          </a:prstGeom>
        </p:spPr>
      </p:pic>
      <p:pic>
        <p:nvPicPr>
          <p:cNvPr id="33" name="Graphic 32">
            <a:extLst>
              <a:ext uri="{FF2B5EF4-FFF2-40B4-BE49-F238E27FC236}">
                <a16:creationId xmlns:a16="http://schemas.microsoft.com/office/drawing/2014/main" id="{CE48098D-A4E1-7F4C-886E-72F2762E457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75217" y="1612398"/>
            <a:ext cx="1741211" cy="1741211"/>
          </a:xfrm>
          <a:prstGeom prst="rect">
            <a:avLst/>
          </a:prstGeom>
        </p:spPr>
      </p:pic>
    </p:spTree>
    <p:extLst>
      <p:ext uri="{BB962C8B-B14F-4D97-AF65-F5344CB8AC3E}">
        <p14:creationId xmlns:p14="http://schemas.microsoft.com/office/powerpoint/2010/main" val="984131514"/>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49826" cy="810663"/>
          </a:xfrm>
        </p:spPr>
        <p:txBody>
          <a:bodyPr/>
          <a:lstStyle/>
          <a:p>
            <a:r>
              <a:rPr lang="en-US" dirty="0"/>
              <a:t>Base Scopes for Token</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890012"/>
            <a:ext cx="5181601" cy="3811016"/>
          </a:xfrm>
        </p:spPr>
        <p:txBody>
          <a:bodyPr/>
          <a:lstStyle/>
          <a:p>
            <a:r>
              <a:rPr lang="en-US" sz="2200" dirty="0" err="1"/>
              <a:t>base_explorer</a:t>
            </a:r>
            <a:endParaRPr lang="en-US" sz="2200" dirty="0"/>
          </a:p>
          <a:p>
            <a:r>
              <a:rPr lang="en-US" sz="2200" dirty="0" err="1"/>
              <a:t>base_picker</a:t>
            </a:r>
            <a:endParaRPr lang="en-US" sz="2200" dirty="0"/>
          </a:p>
          <a:p>
            <a:r>
              <a:rPr lang="en-US" sz="2200" dirty="0" err="1"/>
              <a:t>base_preview</a:t>
            </a:r>
            <a:endParaRPr lang="en-US" sz="2200" dirty="0"/>
          </a:p>
          <a:p>
            <a:r>
              <a:rPr lang="en-US" sz="2200" dirty="0" err="1"/>
              <a:t>base_upload</a:t>
            </a:r>
            <a:endParaRPr lang="en-US" sz="2200" dirty="0"/>
          </a:p>
        </p:txBody>
      </p:sp>
      <p:pic>
        <p:nvPicPr>
          <p:cNvPr id="9" name="Picture Placeholder 4">
            <a:extLst>
              <a:ext uri="{FF2B5EF4-FFF2-40B4-BE49-F238E27FC236}">
                <a16:creationId xmlns:a16="http://schemas.microsoft.com/office/drawing/2014/main" id="{2C20171A-8B0F-4B4D-8E89-6B93A2F0B728}"/>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4282" t="-209" r="4339" b="1161"/>
          <a:stretch/>
        </p:blipFill>
        <p:spPr>
          <a:xfrm>
            <a:off x="6858000" y="1768027"/>
            <a:ext cx="5655950" cy="3486881"/>
          </a:xfrm>
        </p:spPr>
      </p:pic>
    </p:spTree>
    <p:extLst>
      <p:ext uri="{BB962C8B-B14F-4D97-AF65-F5344CB8AC3E}">
        <p14:creationId xmlns:p14="http://schemas.microsoft.com/office/powerpoint/2010/main" val="1170518225"/>
      </p:ext>
    </p:extLst>
  </p:cSld>
  <p:clrMapOvr>
    <a:masterClrMapping/>
  </p:clrMapOvr>
  <p:transition spd="med"/>
</p:sld>
</file>

<file path=ppt/theme/_rels/theme5.xml.rels><?xml version="1.0" encoding="UTF-8" standalone="yes"?>
<Relationships xmlns="http://schemas.openxmlformats.org/package/2006/relationships"><Relationship Id="rId1" Type="http://schemas.openxmlformats.org/officeDocument/2006/relationships/image" Target="../media/image9.png"/></Relationships>
</file>

<file path=ppt/theme/theme1.xml><?xml version="1.0" encoding="utf-8"?>
<a:theme xmlns:a="http://schemas.openxmlformats.org/drawingml/2006/main" name="Master">
  <a:themeElements>
    <a:clrScheme name="Custom 4">
      <a:dk1>
        <a:srgbClr val="151F26"/>
      </a:dk1>
      <a:lt1>
        <a:srgbClr val="FEFFFF"/>
      </a:lt1>
      <a:dk2>
        <a:srgbClr val="72848E"/>
      </a:dk2>
      <a:lt2>
        <a:srgbClr val="E9EEF3"/>
      </a:lt2>
      <a:accent1>
        <a:srgbClr val="0061D5"/>
      </a:accent1>
      <a:accent2>
        <a:srgbClr val="5B95E3"/>
      </a:accent2>
      <a:accent3>
        <a:srgbClr val="0025B2"/>
      </a:accent3>
      <a:accent4>
        <a:srgbClr val="00047C"/>
      </a:accent4>
      <a:accent5>
        <a:srgbClr val="8FB7EC"/>
      </a:accent5>
      <a:accent6>
        <a:srgbClr val="FF2607"/>
      </a:accent6>
      <a:hlink>
        <a:srgbClr val="0061D5"/>
      </a:hlink>
      <a:folHlink>
        <a:srgbClr val="C3D1D9"/>
      </a:folHlink>
    </a:clrScheme>
    <a:fontScheme name="Test">
      <a:majorFont>
        <a:latin typeface="Lato Light"/>
        <a:ea typeface=""/>
        <a:cs typeface=""/>
      </a:majorFont>
      <a:minorFont>
        <a:latin typeface="Lato"/>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137160" tIns="91440" rIns="137160" bIns="91440" numCol="1" spcCol="38100" rtlCol="0" anchor="t">
        <a:normAutofit/>
      </a:bodyPr>
      <a:lstStyle>
        <a:defPPr marL="0" marR="0" indent="0" defTabSz="609600" rtl="0" fontAlgn="auto" latinLnBrk="0" hangingPunct="0">
          <a:lnSpc>
            <a:spcPct val="100000"/>
          </a:lnSpc>
          <a:spcBef>
            <a:spcPts val="0"/>
          </a:spcBef>
          <a:spcAft>
            <a:spcPts val="0"/>
          </a:spcAft>
          <a:buClrTx/>
          <a:buSzTx/>
          <a:buFontTx/>
          <a:buNone/>
          <a:tabLst/>
          <a:defRPr kumimoji="0"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25400">
          <a:miter lim="400000"/>
        </a:ln>
        <a:extLst>
          <a:ext uri="{C572A759-6A51-4108-AA02-DFA0A04FC94B}">
            <ma14:wrappingTextBoxFlag xmlns="" xmlns:ma14="http://schemas.microsoft.com/office/mac/drawingml/2011/main" val="1"/>
          </a:ext>
        </a:extLst>
      </a:spPr>
      <a:bodyPr wrap="square" lIns="45720" tIns="45720" rIns="45720" bIns="45720" rtlCol="0">
        <a:spAutoFit/>
      </a:bodyPr>
      <a:lstStyle>
        <a:defPPr>
          <a:lnSpc>
            <a:spcPct val="100000"/>
          </a:lnSpc>
          <a:spcBef>
            <a:spcPts val="675"/>
          </a:spcBef>
          <a:defRPr sz="1400" spc="0" dirty="0" err="1" smtClean="0">
            <a:solidFill>
              <a:srgbClr val="72848E"/>
            </a:solidFill>
            <a:latin typeface="+mn-lt"/>
            <a:ea typeface="Lato Light" charset="0"/>
            <a:cs typeface="Lato Light" charset="0"/>
            <a:sym typeface="Lato Light"/>
          </a:defRPr>
        </a:defPPr>
      </a:lstStyle>
    </a:txDef>
  </a:objectDefaults>
  <a:extraClrSchemeLst/>
</a:theme>
</file>

<file path=ppt/theme/theme2.xml><?xml version="1.0" encoding="utf-8"?>
<a:theme xmlns:a="http://schemas.openxmlformats.org/drawingml/2006/main" name="1_Master">
  <a:themeElements>
    <a:clrScheme name="Custom 4">
      <a:dk1>
        <a:srgbClr val="151F26"/>
      </a:dk1>
      <a:lt1>
        <a:srgbClr val="FEFFFF"/>
      </a:lt1>
      <a:dk2>
        <a:srgbClr val="72848E"/>
      </a:dk2>
      <a:lt2>
        <a:srgbClr val="E9EEF3"/>
      </a:lt2>
      <a:accent1>
        <a:srgbClr val="0061D5"/>
      </a:accent1>
      <a:accent2>
        <a:srgbClr val="5B95E3"/>
      </a:accent2>
      <a:accent3>
        <a:srgbClr val="0025B2"/>
      </a:accent3>
      <a:accent4>
        <a:srgbClr val="00047C"/>
      </a:accent4>
      <a:accent5>
        <a:srgbClr val="8FB7EC"/>
      </a:accent5>
      <a:accent6>
        <a:srgbClr val="FF2607"/>
      </a:accent6>
      <a:hlink>
        <a:srgbClr val="0061D5"/>
      </a:hlink>
      <a:folHlink>
        <a:srgbClr val="C3D1D9"/>
      </a:folHlink>
    </a:clrScheme>
    <a:fontScheme name="Test">
      <a:majorFont>
        <a:latin typeface="Lato Light"/>
        <a:ea typeface=""/>
        <a:cs typeface=""/>
      </a:majorFont>
      <a:minorFont>
        <a:latin typeface="Lato"/>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137160" tIns="91440" rIns="137160" bIns="91440" numCol="1" spcCol="38100" rtlCol="0" anchor="t">
        <a:normAutofit/>
      </a:bodyPr>
      <a:lstStyle>
        <a:defPPr marL="0" marR="0" indent="0" defTabSz="609600" rtl="0" fontAlgn="auto" latinLnBrk="0" hangingPunct="0">
          <a:lnSpc>
            <a:spcPct val="100000"/>
          </a:lnSpc>
          <a:spcBef>
            <a:spcPts val="0"/>
          </a:spcBef>
          <a:spcAft>
            <a:spcPts val="0"/>
          </a:spcAft>
          <a:buClrTx/>
          <a:buSzTx/>
          <a:buFontTx/>
          <a:buNone/>
          <a:tabLst/>
          <a:defRPr kumimoji="0"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25400">
          <a:miter lim="400000"/>
        </a:ln>
        <a:extLst>
          <a:ext uri="{C572A759-6A51-4108-AA02-DFA0A04FC94B}">
            <ma14:wrappingTextBoxFlag xmlns="" xmlns:ma14="http://schemas.microsoft.com/office/mac/drawingml/2011/main" val="1"/>
          </a:ext>
        </a:extLst>
      </a:spPr>
      <a:bodyPr wrap="square" lIns="45720" tIns="45720" rIns="45720" bIns="45720" rtlCol="0">
        <a:spAutoFit/>
      </a:bodyPr>
      <a:lstStyle>
        <a:defPPr>
          <a:lnSpc>
            <a:spcPct val="100000"/>
          </a:lnSpc>
          <a:spcBef>
            <a:spcPts val="675"/>
          </a:spcBef>
          <a:defRPr sz="1400" spc="0" dirty="0" err="1" smtClean="0">
            <a:solidFill>
              <a:srgbClr val="72848E"/>
            </a:solidFill>
            <a:latin typeface="+mn-lt"/>
            <a:ea typeface="Lato Light" charset="0"/>
            <a:cs typeface="Lato Light" charset="0"/>
            <a:sym typeface="Lato Light"/>
          </a:defRPr>
        </a:defPPr>
      </a:lstStyle>
    </a:txDef>
  </a:objectDefaults>
  <a:extraClrSchemeLst/>
</a:theme>
</file>

<file path=ppt/theme/theme3.xml><?xml version="1.0" encoding="utf-8"?>
<a:theme xmlns:a="http://schemas.openxmlformats.org/drawingml/2006/main" name="2_Master">
  <a:themeElements>
    <a:clrScheme name="Custom 4">
      <a:dk1>
        <a:srgbClr val="151F26"/>
      </a:dk1>
      <a:lt1>
        <a:srgbClr val="FEFFFF"/>
      </a:lt1>
      <a:dk2>
        <a:srgbClr val="72848E"/>
      </a:dk2>
      <a:lt2>
        <a:srgbClr val="E9EEF3"/>
      </a:lt2>
      <a:accent1>
        <a:srgbClr val="0061D5"/>
      </a:accent1>
      <a:accent2>
        <a:srgbClr val="5B95E3"/>
      </a:accent2>
      <a:accent3>
        <a:srgbClr val="0025B2"/>
      </a:accent3>
      <a:accent4>
        <a:srgbClr val="00047C"/>
      </a:accent4>
      <a:accent5>
        <a:srgbClr val="8FB7EC"/>
      </a:accent5>
      <a:accent6>
        <a:srgbClr val="FF2607"/>
      </a:accent6>
      <a:hlink>
        <a:srgbClr val="0061D5"/>
      </a:hlink>
      <a:folHlink>
        <a:srgbClr val="C3D1D9"/>
      </a:folHlink>
    </a:clrScheme>
    <a:fontScheme name="Test">
      <a:majorFont>
        <a:latin typeface="Lato Light"/>
        <a:ea typeface=""/>
        <a:cs typeface=""/>
      </a:majorFont>
      <a:minorFont>
        <a:latin typeface="Lato"/>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137160" tIns="91440" rIns="137160" bIns="91440" numCol="1" spcCol="38100" rtlCol="0" anchor="t">
        <a:normAutofit/>
      </a:bodyPr>
      <a:lstStyle>
        <a:defPPr marL="0" marR="0" indent="0" defTabSz="609600" rtl="0" fontAlgn="auto" latinLnBrk="0" hangingPunct="0">
          <a:lnSpc>
            <a:spcPct val="100000"/>
          </a:lnSpc>
          <a:spcBef>
            <a:spcPts val="0"/>
          </a:spcBef>
          <a:spcAft>
            <a:spcPts val="0"/>
          </a:spcAft>
          <a:buClrTx/>
          <a:buSzTx/>
          <a:buFontTx/>
          <a:buNone/>
          <a:tabLst/>
          <a:defRPr kumimoji="0"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25400">
          <a:miter lim="400000"/>
        </a:ln>
        <a:extLst>
          <a:ext uri="{C572A759-6A51-4108-AA02-DFA0A04FC94B}">
            <ma14:wrappingTextBoxFlag xmlns:ma14="http://schemas.microsoft.com/office/mac/drawingml/2011/main" xmlns="" val="1"/>
          </a:ext>
        </a:extLst>
      </a:spPr>
      <a:bodyPr wrap="square" lIns="45720" tIns="45720" rIns="45720" bIns="45720" rtlCol="0">
        <a:spAutoFit/>
      </a:bodyPr>
      <a:lstStyle>
        <a:defPPr>
          <a:lnSpc>
            <a:spcPct val="100000"/>
          </a:lnSpc>
          <a:spcBef>
            <a:spcPts val="675"/>
          </a:spcBef>
          <a:defRPr sz="1400" spc="0" dirty="0" err="1" smtClean="0">
            <a:solidFill>
              <a:srgbClr val="72848E"/>
            </a:solidFill>
            <a:latin typeface="+mn-lt"/>
            <a:ea typeface="Lato Light" charset="0"/>
            <a:cs typeface="Lato Light" charset="0"/>
            <a:sym typeface="Lato Light"/>
          </a:defRPr>
        </a:defPPr>
      </a:lstStyle>
    </a:txDef>
  </a:objectDefaults>
  <a:extraClrSchemeLst/>
</a:theme>
</file>

<file path=ppt/theme/theme4.xml><?xml version="1.0" encoding="utf-8"?>
<a:theme xmlns:a="http://schemas.openxmlformats.org/drawingml/2006/main" name="3_Master">
  <a:themeElements>
    <a:clrScheme name="Custom 4">
      <a:dk1>
        <a:srgbClr val="151F26"/>
      </a:dk1>
      <a:lt1>
        <a:srgbClr val="FEFFFF"/>
      </a:lt1>
      <a:dk2>
        <a:srgbClr val="72848E"/>
      </a:dk2>
      <a:lt2>
        <a:srgbClr val="E9EEF3"/>
      </a:lt2>
      <a:accent1>
        <a:srgbClr val="0061D5"/>
      </a:accent1>
      <a:accent2>
        <a:srgbClr val="5B95E3"/>
      </a:accent2>
      <a:accent3>
        <a:srgbClr val="0025B2"/>
      </a:accent3>
      <a:accent4>
        <a:srgbClr val="00047C"/>
      </a:accent4>
      <a:accent5>
        <a:srgbClr val="8FB7EC"/>
      </a:accent5>
      <a:accent6>
        <a:srgbClr val="FF2607"/>
      </a:accent6>
      <a:hlink>
        <a:srgbClr val="0061D5"/>
      </a:hlink>
      <a:folHlink>
        <a:srgbClr val="C3D1D9"/>
      </a:folHlink>
    </a:clrScheme>
    <a:fontScheme name="Test">
      <a:majorFont>
        <a:latin typeface="Lato Light"/>
        <a:ea typeface=""/>
        <a:cs typeface=""/>
      </a:majorFont>
      <a:minorFont>
        <a:latin typeface="Lato"/>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137160" tIns="91440" rIns="137160" bIns="91440" numCol="1" spcCol="38100" rtlCol="0" anchor="t">
        <a:normAutofit/>
      </a:bodyPr>
      <a:lstStyle>
        <a:defPPr marL="0" marR="0" indent="0" defTabSz="609600" rtl="0" fontAlgn="auto" latinLnBrk="0" hangingPunct="0">
          <a:lnSpc>
            <a:spcPct val="100000"/>
          </a:lnSpc>
          <a:spcBef>
            <a:spcPts val="0"/>
          </a:spcBef>
          <a:spcAft>
            <a:spcPts val="0"/>
          </a:spcAft>
          <a:buClrTx/>
          <a:buSzTx/>
          <a:buFontTx/>
          <a:buNone/>
          <a:tabLst/>
          <a:defRPr kumimoji="0"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25400">
          <a:miter lim="400000"/>
        </a:ln>
        <a:extLst>
          <a:ext uri="{C572A759-6A51-4108-AA02-DFA0A04FC94B}">
            <ma14:wrappingTextBoxFlag xmlns:ma14="http://schemas.microsoft.com/office/mac/drawingml/2011/main" xmlns="" val="1"/>
          </a:ext>
        </a:extLst>
      </a:spPr>
      <a:bodyPr wrap="square" lIns="45720" tIns="45720" rIns="45720" bIns="45720" rtlCol="0">
        <a:spAutoFit/>
      </a:bodyPr>
      <a:lstStyle>
        <a:defPPr>
          <a:lnSpc>
            <a:spcPct val="100000"/>
          </a:lnSpc>
          <a:spcBef>
            <a:spcPts val="675"/>
          </a:spcBef>
          <a:defRPr sz="1400" spc="0" dirty="0" err="1" smtClean="0">
            <a:solidFill>
              <a:srgbClr val="72848E"/>
            </a:solidFill>
            <a:latin typeface="+mn-lt"/>
            <a:ea typeface="Lato Light" charset="0"/>
            <a:cs typeface="Lato Light" charset="0"/>
            <a:sym typeface="Lato Light"/>
          </a:defRPr>
        </a:defPPr>
      </a:lstStyle>
    </a:txDef>
  </a:objectDefaults>
  <a:extraClrSchemeLst/>
</a:theme>
</file>

<file path=ppt/theme/theme5.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rownStd-Light"/>
        <a:ea typeface="BrownStd-Light"/>
        <a:cs typeface="BrownStd-Light"/>
      </a:majorFont>
      <a:minorFont>
        <a:latin typeface="Lato Light"/>
        <a:ea typeface="Lato Light"/>
        <a:cs typeface="Lato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6096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609600" rtl="0" fontAlgn="auto" latinLnBrk="0" hangingPunct="0">
          <a:lnSpc>
            <a:spcPct val="90000"/>
          </a:lnSpc>
          <a:spcBef>
            <a:spcPts val="4500"/>
          </a:spcBef>
          <a:spcAft>
            <a:spcPts val="0"/>
          </a:spcAft>
          <a:buClrTx/>
          <a:buSzTx/>
          <a:buFontTx/>
          <a:buNone/>
          <a:tabLst/>
          <a:defRPr kumimoji="0" sz="6000" b="0" i="0" u="none" strike="noStrike" cap="none" spc="-119" normalizeH="0" baseline="0">
            <a:ln>
              <a:noFill/>
            </a:ln>
            <a:solidFill>
              <a:srgbClr val="323333"/>
            </a:solidFill>
            <a:effectLst/>
            <a:uFillTx/>
            <a:latin typeface="+mj-lt"/>
            <a:ea typeface="+mj-ea"/>
            <a:cs typeface="+mj-cs"/>
            <a:sym typeface="BrownStd-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45362</TotalTime>
  <Words>4222</Words>
  <Application>Microsoft Macintosh PowerPoint</Application>
  <PresentationFormat>Widescreen</PresentationFormat>
  <Paragraphs>580</Paragraphs>
  <Slides>111</Slides>
  <Notes>82</Notes>
  <HiddenSlides>8</HiddenSlides>
  <MMClips>0</MMClips>
  <ScaleCrop>false</ScaleCrop>
  <HeadingPairs>
    <vt:vector size="6" baseType="variant">
      <vt:variant>
        <vt:lpstr>Fonts Used</vt:lpstr>
      </vt:variant>
      <vt:variant>
        <vt:i4>19</vt:i4>
      </vt:variant>
      <vt:variant>
        <vt:lpstr>Theme</vt:lpstr>
      </vt:variant>
      <vt:variant>
        <vt:i4>4</vt:i4>
      </vt:variant>
      <vt:variant>
        <vt:lpstr>Slide Titles</vt:lpstr>
      </vt:variant>
      <vt:variant>
        <vt:i4>111</vt:i4>
      </vt:variant>
    </vt:vector>
  </HeadingPairs>
  <TitlesOfParts>
    <vt:vector size="134" baseType="lpstr">
      <vt:lpstr>.AppleSystemUIFont</vt:lpstr>
      <vt:lpstr>Andale Mono</vt:lpstr>
      <vt:lpstr>Arial</vt:lpstr>
      <vt:lpstr>BrownStd-Light</vt:lpstr>
      <vt:lpstr>Calibri Light</vt:lpstr>
      <vt:lpstr>Georgia</vt:lpstr>
      <vt:lpstr>Gill Sans</vt:lpstr>
      <vt:lpstr>Helvetica Light</vt:lpstr>
      <vt:lpstr>Lato</vt:lpstr>
      <vt:lpstr>Lato Bold</vt:lpstr>
      <vt:lpstr>Lato Heavy</vt:lpstr>
      <vt:lpstr>Lato Light</vt:lpstr>
      <vt:lpstr>Lato Regular</vt:lpstr>
      <vt:lpstr>Lucida Grande</vt:lpstr>
      <vt:lpstr>Menlo</vt:lpstr>
      <vt:lpstr>Menlo Regular</vt:lpstr>
      <vt:lpstr>Montserrat</vt:lpstr>
      <vt:lpstr>Roboto</vt:lpstr>
      <vt:lpstr>Source Code Pro</vt:lpstr>
      <vt:lpstr>Master</vt:lpstr>
      <vt:lpstr>1_Master</vt:lpstr>
      <vt:lpstr>2_Master</vt:lpstr>
      <vt:lpstr>3_Master</vt:lpstr>
      <vt:lpstr>Box Platform Developer Workshop</vt:lpstr>
      <vt:lpstr>What are we looking at today?</vt:lpstr>
      <vt:lpstr>Box Platform Common Use Cases</vt:lpstr>
      <vt:lpstr>PowerPoint Presentation</vt:lpstr>
      <vt:lpstr>Pattern 1: Classic User Model (Vault portals, doc submission, field worker apps)</vt:lpstr>
      <vt:lpstr>Classic User Model</vt:lpstr>
      <vt:lpstr>Pattern 2: App User Model (Vault portals, doc submission, field worker apps)</vt:lpstr>
      <vt:lpstr>App User Model</vt:lpstr>
      <vt:lpstr>Pattern 3: Service Account Model (When existing user object models already exists) </vt:lpstr>
      <vt:lpstr>Service Account Model</vt:lpstr>
      <vt:lpstr>Pattern 4: System to System Model (Back office apps and integrations, content ingestion) </vt:lpstr>
      <vt:lpstr>System to System Model</vt:lpstr>
      <vt:lpstr>PowerPoint Presentation</vt:lpstr>
      <vt:lpstr>User Types, Application  Auth Types, and Scopes</vt:lpstr>
      <vt:lpstr>Users Types</vt:lpstr>
      <vt:lpstr>PowerPoint Presentation</vt:lpstr>
      <vt:lpstr>Application Auth Types</vt:lpstr>
      <vt:lpstr>PowerPoint Presentation</vt:lpstr>
      <vt:lpstr>PowerPoint Presentation</vt:lpstr>
      <vt:lpstr>PowerPoint Presentation</vt:lpstr>
      <vt:lpstr>PowerPoint Presentation</vt:lpstr>
      <vt:lpstr>Scopes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Links and Code Samples</vt:lpstr>
      <vt:lpstr>Code Samples</vt:lpstr>
      <vt:lpstr>Code Samples</vt:lpstr>
      <vt:lpstr>Service Accounts</vt:lpstr>
      <vt:lpstr>What is a Service Account</vt:lpstr>
      <vt:lpstr>PowerPoint Presentation</vt:lpstr>
      <vt:lpstr>Service Account Architecture</vt:lpstr>
      <vt:lpstr>PowerPoint Presentation</vt:lpstr>
      <vt:lpstr>PowerPoint Presentation</vt:lpstr>
      <vt:lpstr>PowerPoint Presentation</vt:lpstr>
      <vt:lpstr>Users and Permissions</vt:lpstr>
      <vt:lpstr>PowerPoint Presentation</vt:lpstr>
      <vt:lpstr>PowerPoint Presentation</vt:lpstr>
      <vt:lpstr>PowerPoint Presentation</vt:lpstr>
      <vt:lpstr>Setting User Access for the Service Account</vt:lpstr>
      <vt:lpstr>PowerPoint Presentation</vt:lpstr>
      <vt:lpstr>Links and Code Samples</vt:lpstr>
      <vt:lpstr>Code Samples</vt:lpstr>
      <vt:lpstr>Collaboration and Permissioning</vt:lpstr>
      <vt:lpstr>Permission Structure</vt:lpstr>
      <vt:lpstr>PowerPoint Presentation</vt:lpstr>
      <vt:lpstr>Common Folder Models</vt:lpstr>
      <vt:lpstr>Common Folder Models</vt:lpstr>
      <vt:lpstr>Collaborations</vt:lpstr>
      <vt:lpstr>PowerPoint Presentation</vt:lpstr>
      <vt:lpstr>PowerPoint Presentation</vt:lpstr>
      <vt:lpstr>PowerPoint Presentation</vt:lpstr>
      <vt:lpstr>Links and Code Samples</vt:lpstr>
      <vt:lpstr>Code Samples</vt:lpstr>
      <vt:lpstr>Error Conditions and Program Flow</vt:lpstr>
      <vt:lpstr>Access Token Errors (401: unauthorized) </vt:lpstr>
      <vt:lpstr>Causes of Unauthorized Errors</vt:lpstr>
      <vt:lpstr>Scoping Errors (403: access_denied_insufficient_permissions) </vt:lpstr>
      <vt:lpstr>Causes of Insufficient Permissions Errors</vt:lpstr>
      <vt:lpstr>Item Location Errors (404: not_found) </vt:lpstr>
      <vt:lpstr>Causes of Not Found Errors</vt:lpstr>
      <vt:lpstr>Name Conflicts (409: item_name_in_use) </vt:lpstr>
      <vt:lpstr>Causes of Name Conflicts</vt:lpstr>
      <vt:lpstr>Metadata Conflicts (409: tuple_already_exists) </vt:lpstr>
      <vt:lpstr>Causes of Metadata Conflicts</vt:lpstr>
      <vt:lpstr>Rate Limits (429: rate_limit_exceeded) </vt:lpstr>
      <vt:lpstr>Causes of Rate Limiting</vt:lpstr>
      <vt:lpstr>PowerPoint Presentation</vt:lpstr>
      <vt:lpstr>Links and Code Samples</vt:lpstr>
      <vt:lpstr>Code Samples and Links</vt:lpstr>
      <vt:lpstr>Webhooks</vt:lpstr>
      <vt:lpstr>Webhooks V1</vt:lpstr>
      <vt:lpstr>PowerPoint Presentation</vt:lpstr>
      <vt:lpstr>Webhooks V2</vt:lpstr>
      <vt:lpstr>PowerPoint Presentation</vt:lpstr>
      <vt:lpstr>User Events</vt:lpstr>
      <vt:lpstr>PowerPoint Presentation</vt:lpstr>
      <vt:lpstr>Links and Code Samples</vt:lpstr>
      <vt:lpstr>Code Samples</vt:lpstr>
      <vt:lpstr>Token Management and UI Tools</vt:lpstr>
      <vt:lpstr>Reducing auth calls by  storing access tokens</vt:lpstr>
      <vt:lpstr>PowerPoint Presentation</vt:lpstr>
      <vt:lpstr>Downscoping Tokens</vt:lpstr>
      <vt:lpstr>PowerPoint Presentation</vt:lpstr>
      <vt:lpstr>PowerPoint Presentation</vt:lpstr>
      <vt:lpstr>PowerPoint Presentation</vt:lpstr>
      <vt:lpstr>PowerPoint Presentation</vt:lpstr>
      <vt:lpstr>Working with SDK differences</vt:lpstr>
      <vt:lpstr>Support Levels for SDKs</vt:lpstr>
      <vt:lpstr>PowerPoint Presentation</vt:lpstr>
      <vt:lpstr>Box UI Tools</vt:lpstr>
      <vt:lpstr>PowerPoint Presentation</vt:lpstr>
      <vt:lpstr>PowerPoint Presentation</vt:lpstr>
      <vt:lpstr>PowerPoint Presentation</vt:lpstr>
      <vt:lpstr>PowerPoint Presentation</vt:lpstr>
      <vt:lpstr>Links and Code Samples</vt:lpstr>
      <vt:lpstr>Code Samples</vt:lpstr>
      <vt:lpstr>Advanced Automation and  Machine Learning</vt:lpstr>
      <vt:lpstr>Skills</vt:lpstr>
      <vt:lpstr>PowerPoint Presentation</vt:lpstr>
      <vt:lpstr>Example Skills Metadata Enhancement (Audio Data)</vt:lpstr>
      <vt:lpstr>PowerPoint Presentation</vt:lpstr>
      <vt:lpstr>PowerPoint Presentation</vt:lpstr>
      <vt:lpstr>Sample Application</vt:lpstr>
      <vt:lpstr>Code Samples</vt:lpstr>
      <vt:lpstr>Box Platform Developer Workshop</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Overview February 2017</dc:title>
  <cp:lastModifiedBy>Jonathan LeBlanc</cp:lastModifiedBy>
  <cp:revision>1275</cp:revision>
  <cp:lastPrinted>2018-05-14T20:18:06Z</cp:lastPrinted>
  <dcterms:modified xsi:type="dcterms:W3CDTF">2018-12-05T21:48:50Z</dcterms:modified>
</cp:coreProperties>
</file>